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74" r:id="rId12"/>
    <p:sldId id="286" r:id="rId13"/>
    <p:sldId id="271" r:id="rId14"/>
    <p:sldId id="287" r:id="rId15"/>
    <p:sldId id="288" r:id="rId16"/>
    <p:sldId id="275" r:id="rId17"/>
    <p:sldId id="278" r:id="rId18"/>
    <p:sldId id="279" r:id="rId19"/>
    <p:sldId id="280" r:id="rId20"/>
    <p:sldId id="276" r:id="rId21"/>
    <p:sldId id="281" r:id="rId22"/>
    <p:sldId id="284" r:id="rId23"/>
    <p:sldId id="28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16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0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5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2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7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22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36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6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21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3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0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D017A-38BB-47BE-AFAD-7B9993F336BC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69F8-D892-453F-96FB-B62690A81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93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3624" y="2524730"/>
            <a:ext cx="7715534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нетрадиционного рисования </a:t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8902" y="5990396"/>
            <a:ext cx="5545540" cy="867604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«МБДОУ №1»</a:t>
            </a:r>
          </a:p>
          <a:p>
            <a:pPr algn="r"/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Шалапанова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0919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45" y="1540491"/>
            <a:ext cx="5181600" cy="3886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7" y="224790"/>
            <a:ext cx="4362391" cy="43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6"/>
            <a:ext cx="10515600" cy="12619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51" y="1525373"/>
            <a:ext cx="4860855" cy="486085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17" y="1485332"/>
            <a:ext cx="3527871" cy="48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35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989" y="4162567"/>
            <a:ext cx="4410154" cy="228796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ватных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дисков, </a:t>
            </a:r>
            <a:b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салфеток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3" y="2062790"/>
            <a:ext cx="4606107" cy="4606107"/>
          </a:xfrm>
        </p:spPr>
      </p:pic>
    </p:spTree>
    <p:extLst>
      <p:ext uri="{BB962C8B-B14F-4D97-AF65-F5344CB8AC3E}">
        <p14:creationId xmlns:p14="http://schemas.microsoft.com/office/powerpoint/2010/main" val="32077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084" y="0"/>
            <a:ext cx="120919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074" y="0"/>
            <a:ext cx="6463352" cy="45719"/>
          </a:xfrm>
        </p:spPr>
        <p:txBody>
          <a:bodyPr>
            <a:normAutofit fontScale="90000"/>
          </a:bodyPr>
          <a:lstStyle/>
          <a:p>
            <a:pPr algn="ctr"/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1" y="1661652"/>
            <a:ext cx="2958288" cy="3944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3" y="158312"/>
            <a:ext cx="2973459" cy="396951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931" y="1294712"/>
            <a:ext cx="4239012" cy="31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6"/>
            <a:ext cx="10515600" cy="12619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596" y="1283440"/>
            <a:ext cx="2830123" cy="5035473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55" y="3967151"/>
            <a:ext cx="4582235" cy="2602566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82" y="1283440"/>
            <a:ext cx="4421875" cy="24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0919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074" y="0"/>
            <a:ext cx="6463352" cy="45719"/>
          </a:xfrm>
        </p:spPr>
        <p:txBody>
          <a:bodyPr>
            <a:normAutofit fontScale="90000"/>
          </a:bodyPr>
          <a:lstStyle/>
          <a:p>
            <a:pPr algn="ctr"/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35" y="1512073"/>
            <a:ext cx="3248169" cy="3248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92" y="2825036"/>
            <a:ext cx="3668429" cy="2748767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5879727" y="408904"/>
            <a:ext cx="5181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77" y="408904"/>
            <a:ext cx="3510848" cy="26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89"/>
            <a:ext cx="12192001" cy="68835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2450" y="3735115"/>
            <a:ext cx="3883925" cy="30283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акварелью</a:t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 воскового мелка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75" y="2456596"/>
            <a:ext cx="5616401" cy="4212301"/>
          </a:xfrm>
        </p:spPr>
      </p:pic>
    </p:spTree>
    <p:extLst>
      <p:ext uri="{BB962C8B-B14F-4D97-AF65-F5344CB8AC3E}">
        <p14:creationId xmlns:p14="http://schemas.microsoft.com/office/powerpoint/2010/main" val="14515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6"/>
            <a:ext cx="10515600" cy="12619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91" y="1358238"/>
            <a:ext cx="5304772" cy="39785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88" y="1358238"/>
            <a:ext cx="3959685" cy="52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0919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289" y="299421"/>
            <a:ext cx="10515600" cy="102694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Тычок жёсткой полусухой кистью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9" y="1612142"/>
            <a:ext cx="4881349" cy="36610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43" y="1612142"/>
            <a:ext cx="4877037" cy="36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6"/>
            <a:ext cx="10515600" cy="12619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73" y="3621205"/>
            <a:ext cx="5622473" cy="27321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321" y="1327470"/>
            <a:ext cx="5023698" cy="2821449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2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2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014" y="31301"/>
            <a:ext cx="11139986" cy="110146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57599" y="972996"/>
            <a:ext cx="5563737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7030A0"/>
                </a:solidFill>
              </a:rPr>
              <a:t>Это</a:t>
            </a:r>
            <a:r>
              <a:rPr lang="ru-RU" sz="3200" dirty="0">
                <a:solidFill>
                  <a:srgbClr val="7030A0"/>
                </a:solidFill>
              </a:rPr>
              <a:t>, прежде всего, давно забытое старое, а именно – использование материалов, инструментов, способов рисования, которые не являются традиционными.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7030A0"/>
                </a:solidFill>
              </a:rPr>
              <a:t>Нетрадиционные техники позволяют, отойдя от предметного изображения, выразить в рисунке чувства и эмоции, дают ребёнку свободу и вселяют уверенность в своих </a:t>
            </a:r>
            <a:r>
              <a:rPr lang="ru-RU" sz="3200" dirty="0" smtClean="0">
                <a:solidFill>
                  <a:srgbClr val="7030A0"/>
                </a:solidFill>
              </a:rPr>
              <a:t>силах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589"/>
            <a:ext cx="12192001" cy="68835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5" y="4891811"/>
            <a:ext cx="4804012" cy="1351128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87" y="2049001"/>
            <a:ext cx="4687994" cy="4687994"/>
          </a:xfrm>
        </p:spPr>
      </p:pic>
    </p:spTree>
    <p:extLst>
      <p:ext uri="{BB962C8B-B14F-4D97-AF65-F5344CB8AC3E}">
        <p14:creationId xmlns:p14="http://schemas.microsoft.com/office/powerpoint/2010/main" val="29726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0919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5" y="801854"/>
            <a:ext cx="3022687" cy="4030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3" y="2296236"/>
            <a:ext cx="3166281" cy="3166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99" y="136754"/>
            <a:ext cx="3309306" cy="33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6"/>
            <a:ext cx="10515600" cy="12619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34" y="1378423"/>
            <a:ext cx="5025564" cy="38123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02" y="1991423"/>
            <a:ext cx="4436671" cy="44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8905" y="-1"/>
            <a:ext cx="120919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346" y="291719"/>
            <a:ext cx="10515600" cy="996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Итак, мы можем сказать, что применение нетрадиционных техник </a:t>
            </a:r>
            <a:r>
              <a:rPr lang="ru-RU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изодеятельности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-48905" y="1579727"/>
            <a:ext cx="10653215" cy="369854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пособствует обогащению представлений и знаний детей о предметах и их использовании, материалах, их свойствах, способах применения;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тимулирует положительную мотивацию у ребёнка, вызывает радостное настроение, снимает страх перед процессом рисования;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аёт возможность экспериментировать;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пособствует развитию зрительно-моторной координации;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азвивает нестандартность мышления, индивидуальность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пальцами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62" y="2065125"/>
            <a:ext cx="4351338" cy="435133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35" y="20651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6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35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9356" y="3722475"/>
            <a:ext cx="3883925" cy="19822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ладонью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0" y="1961473"/>
            <a:ext cx="4003881" cy="4788695"/>
          </a:xfrm>
        </p:spPr>
      </p:pic>
    </p:spTree>
    <p:extLst>
      <p:ext uri="{BB962C8B-B14F-4D97-AF65-F5344CB8AC3E}">
        <p14:creationId xmlns:p14="http://schemas.microsoft.com/office/powerpoint/2010/main" val="330504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6"/>
            <a:ext cx="10515600" cy="12619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58" y="1661852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77" y="1661852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0919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99" y="1253331"/>
            <a:ext cx="325947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4" y="132142"/>
            <a:ext cx="3874827" cy="38748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59" y="801854"/>
            <a:ext cx="2731448" cy="44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35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514" y="3830187"/>
            <a:ext cx="3883925" cy="19822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Оттиски сухими листьями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39" y="2090323"/>
            <a:ext cx="4633332" cy="4633332"/>
          </a:xfrm>
        </p:spPr>
      </p:pic>
    </p:spTree>
    <p:extLst>
      <p:ext uri="{BB962C8B-B14F-4D97-AF65-F5344CB8AC3E}">
        <p14:creationId xmlns:p14="http://schemas.microsoft.com/office/powerpoint/2010/main" val="12055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02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73" y="856446"/>
            <a:ext cx="10515600" cy="12619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63" y="1634297"/>
            <a:ext cx="4351337" cy="43513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43" y="1253665"/>
            <a:ext cx="2873470" cy="511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35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4430" y="4088142"/>
            <a:ext cx="3883925" cy="19822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Отпечатки штампами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1" y="2195404"/>
            <a:ext cx="4630773" cy="4630773"/>
          </a:xfrm>
        </p:spPr>
      </p:pic>
    </p:spTree>
    <p:extLst>
      <p:ext uri="{BB962C8B-B14F-4D97-AF65-F5344CB8AC3E}">
        <p14:creationId xmlns:p14="http://schemas.microsoft.com/office/powerpoint/2010/main" val="23496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146</Words>
  <Application>Microsoft Office PowerPoint</Application>
  <PresentationFormat>Широкоэкранный</PresentationFormat>
  <Paragraphs>20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Способы нетрадиционного рисования  в дошкольном возрасте </vt:lpstr>
      <vt:lpstr>Что такое нетрадиционное рисование?</vt:lpstr>
      <vt:lpstr>Рисование пальцами</vt:lpstr>
      <vt:lpstr>Рисование ладонью</vt:lpstr>
      <vt:lpstr>Презентация PowerPoint</vt:lpstr>
      <vt:lpstr>Презентация PowerPoint</vt:lpstr>
      <vt:lpstr>Оттиски сухими листьями</vt:lpstr>
      <vt:lpstr>Презентация PowerPoint</vt:lpstr>
      <vt:lpstr>Отпечатки штампами</vt:lpstr>
      <vt:lpstr>Презентация PowerPoint</vt:lpstr>
      <vt:lpstr>Презентация PowerPoint</vt:lpstr>
      <vt:lpstr>Использование  ватных дисков,  салфеток</vt:lpstr>
      <vt:lpstr>Презентация PowerPoint</vt:lpstr>
      <vt:lpstr>Презентация PowerPoint</vt:lpstr>
      <vt:lpstr>Презентация PowerPoint</vt:lpstr>
      <vt:lpstr>Рисование  акварелью поверх воскового мелка</vt:lpstr>
      <vt:lpstr>Презентация PowerPoint</vt:lpstr>
      <vt:lpstr>Тычок жёсткой полусухой кистью</vt:lpstr>
      <vt:lpstr>Презентация PowerPoint</vt:lpstr>
      <vt:lpstr>Пластилинография</vt:lpstr>
      <vt:lpstr>Презентация PowerPoint</vt:lpstr>
      <vt:lpstr>Презентация PowerPoint</vt:lpstr>
      <vt:lpstr>Итак, мы можем сказать, что применение нетрадиционных техник изодеятельности: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32</cp:revision>
  <dcterms:created xsi:type="dcterms:W3CDTF">2022-03-22T10:52:04Z</dcterms:created>
  <dcterms:modified xsi:type="dcterms:W3CDTF">2023-12-24T10:57:49Z</dcterms:modified>
</cp:coreProperties>
</file>