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8" r:id="rId4"/>
    <p:sldId id="259" r:id="rId5"/>
    <p:sldId id="261" r:id="rId6"/>
    <p:sldId id="262" r:id="rId7"/>
    <p:sldId id="263" r:id="rId8"/>
    <p:sldId id="264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697632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210803" cy="223224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5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Роль фольклора в развитии речи детей младшего возраста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31838"/>
            <a:ext cx="3677394" cy="32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66160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 воспитатель «МБДОУ №1»</a:t>
            </a:r>
          </a:p>
          <a:p>
            <a:pPr algn="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Шалапанова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А.В.</a:t>
            </a:r>
          </a:p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8572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Сорока – белобока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Кашку варила,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Деток кормила …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Содержимое 4" descr="DSCN893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908" y="2071677"/>
            <a:ext cx="5143535" cy="3857652"/>
          </a:xfrm>
        </p:spPr>
      </p:pic>
      <p:pic>
        <p:nvPicPr>
          <p:cNvPr id="6" name="Рисунок 5" descr="DSCN8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43372" y="2071678"/>
            <a:ext cx="5143536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8" y="1214422"/>
            <a:ext cx="29597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 кто у нас проснулся,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Кто так сладко потянулся?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Потягуши-потягушечки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От носочков до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макушечки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Вот так, вот так мы идём!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Вот так, вот так мы растём!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N78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90534" y="976296"/>
            <a:ext cx="6096043" cy="4572032"/>
          </a:xfrm>
        </p:spPr>
      </p:pic>
    </p:spTree>
    <p:extLst>
      <p:ext uri="{BB962C8B-B14F-4D97-AF65-F5344CB8AC3E}">
        <p14:creationId xmlns:p14="http://schemas.microsoft.com/office/powerpoint/2010/main" val="23928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888" y="332655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Люли-люли,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люленьки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прилетели гуленьки,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Стали гули говорить, чем деток накормить,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Полетят они в лесок и найдут там колосок,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Станут кашу варить, станут деток кормить…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Содержимое 5" descr="DSCN790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214686"/>
            <a:ext cx="4516984" cy="3387738"/>
          </a:xfrm>
        </p:spPr>
      </p:pic>
      <p:pic>
        <p:nvPicPr>
          <p:cNvPr id="5" name="Рисунок 4" descr="DSCN4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857364"/>
            <a:ext cx="4286248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40466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Ладушки 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ладушки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испечем оладушки.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окно поставим, остывать заставим,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 остынут – поедим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воробушкам дадим!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Содержимое 4" descr="DSCN767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50017" y="2436537"/>
            <a:ext cx="4633384" cy="3475038"/>
          </a:xfrm>
        </p:spPr>
      </p:pic>
      <p:pic>
        <p:nvPicPr>
          <p:cNvPr id="7" name="Рисунок 6" descr="DSCN7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275" y="2419938"/>
            <a:ext cx="4691090" cy="35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4810" y="785794"/>
            <a:ext cx="4605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Топ, топ,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топотушки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Пляшут ушки, пляшут рожки, Пляшут ножки и хвосты…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Что сидишь?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Пляши и ты 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Содержимое 6" descr="DSCN82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786058"/>
            <a:ext cx="4633383" cy="3475037"/>
          </a:xfrm>
        </p:spPr>
      </p:pic>
      <p:pic>
        <p:nvPicPr>
          <p:cNvPr id="11" name="Рисунок 10" descr="DSCN8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85795" y="1357309"/>
            <a:ext cx="4786336" cy="3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4285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у нашего кота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Шубка очень хороша!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у котика усы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Удивительной красы!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Глазки смелые,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Зубки белые.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Содержимое 5" descr="DSCN895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21892" y="2143116"/>
            <a:ext cx="6000792" cy="4500594"/>
          </a:xfrm>
        </p:spPr>
      </p:pic>
    </p:spTree>
    <p:extLst>
      <p:ext uri="{BB962C8B-B14F-4D97-AF65-F5344CB8AC3E}">
        <p14:creationId xmlns:p14="http://schemas.microsoft.com/office/powerpoint/2010/main" val="146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9190" y="1285860"/>
            <a:ext cx="3599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Баю,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баюшки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баю… Не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ложися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на краю -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 краю на пол упадёшь,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Ручки, ножки ушибёшь…</a:t>
            </a: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Баю - бай, баю - бай,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Ты, собаченька, не лай!</a:t>
            </a:r>
          </a:p>
          <a:p>
            <a:pPr algn="ctr"/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Белолапа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не скули, Нашу Таню не буди…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Содержимое 4" descr="DSCN768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93454" y="1150653"/>
            <a:ext cx="5204887" cy="3903665"/>
          </a:xfrm>
        </p:spPr>
      </p:pic>
    </p:spTree>
    <p:extLst>
      <p:ext uri="{BB962C8B-B14F-4D97-AF65-F5344CB8AC3E}">
        <p14:creationId xmlns:p14="http://schemas.microsoft.com/office/powerpoint/2010/main" val="38048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Заинька, попляши!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Серенький, попляши!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Вот так, вот эдак попляши!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Содержимое 5" descr="DSCN729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490771" cy="4868078"/>
          </a:xfrm>
        </p:spPr>
      </p:pic>
    </p:spTree>
    <p:extLst>
      <p:ext uri="{BB962C8B-B14F-4D97-AF65-F5344CB8AC3E}">
        <p14:creationId xmlns:p14="http://schemas.microsoft.com/office/powerpoint/2010/main" val="5956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69269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 плачь, не плачь, дам тебе калач!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 плачь, не кричи, дам тебе три…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DSCN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429000"/>
            <a:ext cx="4357686" cy="3268265"/>
          </a:xfrm>
          <a:prstGeom prst="rect">
            <a:avLst/>
          </a:prstGeom>
        </p:spPr>
      </p:pic>
      <p:pic>
        <p:nvPicPr>
          <p:cNvPr id="9" name="Содержимое 8" descr="DSCN5128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4476782" cy="3357586"/>
          </a:xfrm>
        </p:spPr>
      </p:pic>
    </p:spTree>
    <p:extLst>
      <p:ext uri="{BB962C8B-B14F-4D97-AF65-F5344CB8AC3E}">
        <p14:creationId xmlns:p14="http://schemas.microsoft.com/office/powerpoint/2010/main" val="36835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 собачки боли,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 кошки боли.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 у Тамилы не боли,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 Тамилы заживи …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Содержимое 5" descr="DSCN778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5945743" cy="4459307"/>
          </a:xfrm>
        </p:spPr>
      </p:pic>
    </p:spTree>
    <p:extLst>
      <p:ext uri="{BB962C8B-B14F-4D97-AF65-F5344CB8AC3E}">
        <p14:creationId xmlns:p14="http://schemas.microsoft.com/office/powerpoint/2010/main" val="30110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992888" cy="5472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Ценность раннего обучающего воздействия давно подмечена народом. </a:t>
            </a:r>
          </a:p>
          <a:p>
            <a:pPr marL="0" indent="0">
              <a:buNone/>
            </a:pPr>
            <a:endParaRPr lang="ru-RU" b="1" i="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В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раннем детстве ребенок овладевает величайшим достижением человечества – речью. Этот бурный процесс не происходит сам собой. Маленький ребенок многое усваивает путем непосредственного подражания окружающим его людям, а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также соприкасаясь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разными предметами.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Этот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самостоятельно добытый опыт имеет большое воспитательное значение: будит любопытство, умственную активность, доставляет много конкретных впечатлений. </a:t>
            </a:r>
          </a:p>
          <a:p>
            <a:pPr marL="0" indent="0" algn="just">
              <a:buNone/>
            </a:pP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Но 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наиболее благоприятно развитие ребенка протекает под влиянием продуманного воспитания и обучения, осуществляемого с учетом возрастных особенностей детей. Чтобы маленькие дети овладели необходимыми движениями, речью, разными жизненно необходимыми умениями, их этому надо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учить</a:t>
            </a:r>
            <a:endParaRPr lang="ru-RU" b="1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60851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Фольклор имеет 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ярко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выраженную эстетическую 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направленность.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Многое 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 нем создавалось, специально для детей и было продиктовано великой заботой о молодежи – своем будущем. С незапамятных времен живут в народном быту колыбельные песни, </a:t>
            </a:r>
            <a:r>
              <a:rPr lang="ru-RU" sz="2000" b="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пестушки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</a:t>
            </a:r>
            <a:r>
              <a:rPr lang="ru-RU" sz="2000" b="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потешки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которые забавляют и учат маленького ребенка. Обязательными спутниками раннего детства являются сказки про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Курочку </a:t>
            </a:r>
            <a:r>
              <a:rPr lang="ru-RU" sz="2000" b="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Рябу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Козу-Дерезу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Репку</a:t>
            </a:r>
            <a:endParaRPr lang="ru-RU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</a:p>
          <a:p>
            <a:pPr marL="0" indent="0" algn="just">
              <a:buNone/>
            </a:pPr>
            <a:endParaRPr lang="ru-RU" sz="3000" b="1" i="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just">
              <a:buNone/>
            </a:pPr>
            <a:r>
              <a:rPr lang="ru-RU" b="1" i="0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endParaRPr lang="ru-RU" b="1" i="0" dirty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85794"/>
            <a:ext cx="4019897" cy="51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3672408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29190" y="188640"/>
            <a:ext cx="3963290" cy="6312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i="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Фольклор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увлекает детей яркими поэтическими образами, вызывает у них положительные эмоции, укрепляет светлое, жизнерадостное восприятие жизни, помогает понять, что хорошо, а что дурно,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что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красиво и что не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красиво.</a:t>
            </a:r>
          </a:p>
          <a:p>
            <a:pPr marL="0" indent="0" algn="ctr">
              <a:buNone/>
            </a:pP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	Произведения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созданные специально для детей, составляют особую область народной поэзии – детский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фольклор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endParaRPr lang="ru-RU" sz="2000" b="1" i="0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43470" cy="6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3749546" cy="4357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endParaRPr lang="ru-RU" sz="2000" b="1" i="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В.А. Сухомлинский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считал, что сказки, песенки, </a:t>
            </a:r>
            <a:r>
              <a:rPr lang="ru-RU" sz="2000" b="1" i="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потешки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являются незаменимым средством пробуждения познавательной активности, самостоятельности, яркой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индивидуальности</a:t>
            </a:r>
          </a:p>
          <a:p>
            <a:pPr marL="0" indent="0">
              <a:buNone/>
            </a:pP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4607730" cy="61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7686" y="214290"/>
            <a:ext cx="4643470" cy="650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Таким образом, фольклор является одним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из действенных и ярких средств народной педагогики,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таящим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огромные дидактические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возможности. Замечено,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что знакомство с народными произведениями обогащает чувства и речь малышей, формирует отношение к окружающему миру, играет неоценимую роль в нравственном и речевом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развитии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	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941826" cy="53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9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8856984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 младшем дошкольном 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возрасте очень важно ускорить «рождение» первых сознательных слов у ребенка. Увеличить запас слов помогут малые формы фольклора, в которых привлекается его внимание к предметам, животным, людям. Звучность, ритмичность, напевность, занимательность </a:t>
            </a:r>
            <a:r>
              <a:rPr lang="ru-RU" sz="2000" b="1" i="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потешек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привлекает детей, вызывают желание повторить, запомнить, что, в свою очередь, способствует развитию разговорной </a:t>
            </a:r>
            <a:r>
              <a:rPr lang="ru-RU" sz="2000" b="1" i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речи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endParaRPr lang="ru-RU" dirty="0"/>
          </a:p>
        </p:txBody>
      </p:sp>
      <p:pic>
        <p:nvPicPr>
          <p:cNvPr id="4" name="Рисунок 3" descr="DSCN8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571744"/>
            <a:ext cx="5429288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928670"/>
            <a:ext cx="3457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Катя, Катя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маленька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Катенька удаленька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Пройди по дорожке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Топни, Катя, ножкой…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pic>
        <p:nvPicPr>
          <p:cNvPr id="6" name="Содержимое 5" descr="DSCN697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572033" cy="3429024"/>
          </a:xfrm>
        </p:spPr>
      </p:pic>
      <p:pic>
        <p:nvPicPr>
          <p:cNvPr id="7" name="Рисунок 6" descr="DSCN8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611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1" y="2786058"/>
            <a:ext cx="1662099" cy="3214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728" y="214290"/>
            <a:ext cx="6400824" cy="16430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Ай, лады-лады-лады!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боимся мы воды!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Чисто умываемся – вот так!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Маме улыбаемся – вот так!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4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66722" y="2452653"/>
            <a:ext cx="4762531" cy="3571898"/>
          </a:xfrm>
          <a:prstGeom prst="rect">
            <a:avLst/>
          </a:prstGeom>
        </p:spPr>
      </p:pic>
      <p:pic>
        <p:nvPicPr>
          <p:cNvPr id="5" name="Рисунок 4" descr="DSCN4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25583" y="2446723"/>
            <a:ext cx="4714874" cy="353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400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Batang</vt:lpstr>
      <vt:lpstr>Georgia</vt:lpstr>
      <vt:lpstr>Trebuchet MS</vt:lpstr>
      <vt:lpstr>Воздушный поток</vt:lpstr>
      <vt:lpstr>Роль фольклора в развитии речи детей младшего возраста </vt:lpstr>
      <vt:lpstr>Презентация PowerPoint</vt:lpstr>
      <vt:lpstr>  Фольклор имеет ярко выраженную эстетическую направленность.  Многое в нем создавалось, специально для детей и было продиктовано великой заботой о молодежи – своем будущем. С незапамятных времен живут в народном быту колыбельные песни, пестушки, потешки, которые забавляют и учат маленького ребенка. Обязательными спутниками раннего детства являются сказки про Курочку Рябу, Козу-Дерезу, Репку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Роль фольклора в развитии речи детей раннего возраста </dc:title>
  <dc:creator>User</dc:creator>
  <cp:lastModifiedBy>Пользователь</cp:lastModifiedBy>
  <cp:revision>39</cp:revision>
  <dcterms:created xsi:type="dcterms:W3CDTF">2015-02-26T10:05:45Z</dcterms:created>
  <dcterms:modified xsi:type="dcterms:W3CDTF">2023-12-24T10:27:40Z</dcterms:modified>
</cp:coreProperties>
</file>