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8" r:id="rId9"/>
    <p:sldId id="269" r:id="rId10"/>
    <p:sldId id="262" r:id="rId11"/>
    <p:sldId id="263" r:id="rId12"/>
    <p:sldId id="264" r:id="rId13"/>
    <p:sldId id="265" r:id="rId14"/>
    <p:sldId id="26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087E4-13E9-4976-84C3-4C774B5B4F0D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5EEC2-9B18-4A67-AAB6-7B6D3E4828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203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2FB9-B00F-447D-BB27-1B7146C1C7AF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108AE-64C3-4D1E-9281-8E3EECFA34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905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2FB9-B00F-447D-BB27-1B7146C1C7AF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108AE-64C3-4D1E-9281-8E3EECFA34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5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2FB9-B00F-447D-BB27-1B7146C1C7AF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108AE-64C3-4D1E-9281-8E3EECFA34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26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2FB9-B00F-447D-BB27-1B7146C1C7AF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108AE-64C3-4D1E-9281-8E3EECFA34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689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2FB9-B00F-447D-BB27-1B7146C1C7AF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108AE-64C3-4D1E-9281-8E3EECFA34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734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2FB9-B00F-447D-BB27-1B7146C1C7AF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108AE-64C3-4D1E-9281-8E3EECFA34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798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2FB9-B00F-447D-BB27-1B7146C1C7AF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108AE-64C3-4D1E-9281-8E3EECFA34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888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2FB9-B00F-447D-BB27-1B7146C1C7AF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108AE-64C3-4D1E-9281-8E3EECFA34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090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2FB9-B00F-447D-BB27-1B7146C1C7AF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108AE-64C3-4D1E-9281-8E3EECFA34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205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2FB9-B00F-447D-BB27-1B7146C1C7AF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108AE-64C3-4D1E-9281-8E3EECFA34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481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2FB9-B00F-447D-BB27-1B7146C1C7AF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108AE-64C3-4D1E-9281-8E3EECFA34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712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0000">
              <a:srgbClr val="85C2FF"/>
            </a:gs>
            <a:gs pos="34000">
              <a:srgbClr val="C4D6EB"/>
            </a:gs>
            <a:gs pos="53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02FB9-B00F-447D-BB27-1B7146C1C7AF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108AE-64C3-4D1E-9281-8E3EECFA34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52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12" Type="http://schemas.openxmlformats.org/officeDocument/2006/relationships/image" Target="../media/image10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11" Type="http://schemas.openxmlformats.org/officeDocument/2006/relationships/image" Target="../media/image9.gif"/><Relationship Id="rId5" Type="http://schemas.openxmlformats.org/officeDocument/2006/relationships/image" Target="../media/image4.gif"/><Relationship Id="rId10" Type="http://schemas.openxmlformats.org/officeDocument/2006/relationships/image" Target="../media/image8.gif"/><Relationship Id="rId4" Type="http://schemas.openxmlformats.org/officeDocument/2006/relationships/image" Target="../media/image3.gif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6.png"/><Relationship Id="rId5" Type="http://schemas.microsoft.com/office/2007/relationships/media" Target="../media/media4.mp3"/><Relationship Id="rId10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fipi.ru/otkrytyy-bank-zadaniy-dlya-otsenki-yestestvennonauchnoy-gramotnosti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204864"/>
            <a:ext cx="8350696" cy="1470025"/>
          </a:xfrm>
        </p:spPr>
        <p:txBody>
          <a:bodyPr>
            <a:noAutofit/>
          </a:bodyPr>
          <a:lstStyle/>
          <a:p>
            <a:r>
              <a:rPr lang="ru-RU" sz="8000" b="1" dirty="0">
                <a:solidFill>
                  <a:srgbClr val="002060"/>
                </a:solidFill>
                <a:latin typeface="Book Antiqua" pitchFamily="18" charset="0"/>
              </a:rPr>
              <a:t>Колебательные</a:t>
            </a:r>
            <a:br>
              <a:rPr lang="ru-RU" sz="8000" b="1" dirty="0">
                <a:solidFill>
                  <a:srgbClr val="002060"/>
                </a:solidFill>
                <a:latin typeface="Book Antiqua" pitchFamily="18" charset="0"/>
              </a:rPr>
            </a:br>
            <a:r>
              <a:rPr lang="ru-RU" sz="8000" b="1" dirty="0">
                <a:solidFill>
                  <a:srgbClr val="002060"/>
                </a:solidFill>
                <a:latin typeface="Book Antiqua" pitchFamily="18" charset="0"/>
              </a:rPr>
              <a:t> явления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5166"/>
            <a:ext cx="6400800" cy="47150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МБОУ СОШ № 13 </a:t>
            </a:r>
            <a:r>
              <a:rPr lang="ru-RU" dirty="0" err="1"/>
              <a:t>н.п</a:t>
            </a:r>
            <a:r>
              <a:rPr lang="ru-RU" dirty="0"/>
              <a:t>. Высокий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537" y="4480538"/>
            <a:ext cx="1101443" cy="883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90711" cy="9814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57543"/>
            <a:ext cx="1960667" cy="1102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339076"/>
            <a:ext cx="1352522" cy="15273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6171005"/>
            <a:ext cx="1207609" cy="6869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892520"/>
            <a:ext cx="1073430" cy="9752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6380"/>
            <a:ext cx="1455237" cy="10914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0"/>
            <a:ext cx="1456681" cy="12404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77" y="4757650"/>
            <a:ext cx="2300207" cy="7667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95" y="2996952"/>
            <a:ext cx="1854911" cy="104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66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17FEB7-600D-8724-C8EB-EA4FC7724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сердца</a:t>
            </a:r>
          </a:p>
        </p:txBody>
      </p:sp>
      <p:pic>
        <p:nvPicPr>
          <p:cNvPr id="5" name="4F395807-6DBE-4EDE-B9AF-4509694D1E82">
            <a:hlinkClick r:id="" action="ppaction://media"/>
            <a:extLst>
              <a:ext uri="{FF2B5EF4-FFF2-40B4-BE49-F238E27FC236}">
                <a16:creationId xmlns:a16="http://schemas.microsoft.com/office/drawing/2014/main" id="{07552083-229B-DDAE-E258-6AD558A1DBC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1417638"/>
            <a:ext cx="7128792" cy="4675657"/>
          </a:xfrm>
        </p:spPr>
      </p:pic>
    </p:spTree>
    <p:extLst>
      <p:ext uri="{BB962C8B-B14F-4D97-AF65-F5344CB8AC3E}">
        <p14:creationId xmlns:p14="http://schemas.microsoft.com/office/powerpoint/2010/main" val="290974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44AC12-CDCD-0E96-F293-0A8BBEFC1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Соотнесите фото и звук биения сердца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52B73FF-5299-7DFD-DD71-3BE7948B7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179512" y="2276872"/>
            <a:ext cx="2767507" cy="24016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ED8DDD-C2FC-EBDA-BE9B-3A490120CF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9546" y="2276872"/>
            <a:ext cx="2880607" cy="24016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83A3A7-4654-AB77-2FE6-DD47305FA3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4455" y="2276872"/>
            <a:ext cx="3022798" cy="2401687"/>
          </a:xfrm>
          <a:prstGeom prst="rect">
            <a:avLst/>
          </a:prstGeom>
        </p:spPr>
      </p:pic>
      <p:pic>
        <p:nvPicPr>
          <p:cNvPr id="11" name="heart-monitor-76-bpm-beep-loop">
            <a:hlinkClick r:id="" action="ppaction://media"/>
            <a:extLst>
              <a:ext uri="{FF2B5EF4-FFF2-40B4-BE49-F238E27FC236}">
                <a16:creationId xmlns:a16="http://schemas.microsoft.com/office/drawing/2014/main" id="{A377BF1C-8EE2-3C85-4E20-1590FFCE36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56167" y="4797152"/>
            <a:ext cx="487363" cy="487363"/>
          </a:xfrm>
          <a:prstGeom prst="rect">
            <a:avLst/>
          </a:prstGeom>
        </p:spPr>
      </p:pic>
      <p:pic>
        <p:nvPicPr>
          <p:cNvPr id="12" name="b943eada31027d6">
            <a:hlinkClick r:id="" action="ppaction://media"/>
            <a:extLst>
              <a:ext uri="{FF2B5EF4-FFF2-40B4-BE49-F238E27FC236}">
                <a16:creationId xmlns:a16="http://schemas.microsoft.com/office/drawing/2014/main" id="{8FF27191-9623-24CE-BC0E-E9C3B91C60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3528" y="4822887"/>
            <a:ext cx="487363" cy="487363"/>
          </a:xfrm>
          <a:prstGeom prst="rect">
            <a:avLst/>
          </a:prstGeom>
        </p:spPr>
      </p:pic>
      <p:pic>
        <p:nvPicPr>
          <p:cNvPr id="13" name="84ac231c03cf68a">
            <a:hlinkClick r:id="" action="ppaction://media"/>
            <a:extLst>
              <a:ext uri="{FF2B5EF4-FFF2-40B4-BE49-F238E27FC236}">
                <a16:creationId xmlns:a16="http://schemas.microsoft.com/office/drawing/2014/main" id="{51DC2040-24A5-7687-31D2-BEAD96B9FEC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24328" y="47971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2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6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3A75D-55D2-B9EE-C264-DDD95E510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Ответ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3E9F58-5DCE-4AF5-C839-42798381B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Звук № 1                 Звук № 2            Звук № 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0CAFCC-4E4A-6411-CF08-389405745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360" y="2202331"/>
            <a:ext cx="2736304" cy="27617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1290F1-2363-F4D5-E953-FE41E8429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2229249"/>
            <a:ext cx="2736304" cy="27129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CB255F-1867-DE39-5BB1-DA92B3D27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208" y="2247988"/>
            <a:ext cx="2696551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96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6B3FC-27EE-AF21-DF1A-E9F291E69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B8BD64-8CD9-F6CD-B529-13559B06C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 https://fipi.ru/otkrytyy-bank-zadaniy-dlya-otsenki-yestestvennonauchnoy-gramotnosti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Выполнить блок заданий естественнонаучной Функциональной грамотности «Витамин А» </a:t>
            </a:r>
          </a:p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СТР. 1 (РАЗДЕЛ 9 КЛАСС)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2716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4BED13-2CBD-1258-E7A5-5F6E6405B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Темы проектных работ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564E2C-D49E-82DA-929F-4984C5C2B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1. Вариации признаков в пределах одной (или разных) популяции.</a:t>
            </a:r>
          </a:p>
          <a:p>
            <a:pPr marL="0" indent="0">
              <a:buNone/>
            </a:pPr>
            <a:r>
              <a:rPr lang="ru-RU" dirty="0"/>
              <a:t>2. Изучение колебательных реакций Белоусова.</a:t>
            </a:r>
          </a:p>
          <a:p>
            <a:pPr marL="0" indent="0">
              <a:buNone/>
            </a:pPr>
            <a:r>
              <a:rPr lang="ru-RU" dirty="0"/>
              <a:t>3.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0615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5400600" cy="6525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/>
              <a:t>Рожденный пустыней,</a:t>
            </a:r>
          </a:p>
          <a:p>
            <a:pPr marL="0" indent="0">
              <a:buNone/>
            </a:pPr>
            <a:r>
              <a:rPr lang="ru-RU" sz="4000" dirty="0"/>
              <a:t>Колеблется звук,</a:t>
            </a:r>
          </a:p>
          <a:p>
            <a:pPr marL="0" indent="0">
              <a:buNone/>
            </a:pPr>
            <a:r>
              <a:rPr lang="ru-RU" sz="4000" dirty="0"/>
              <a:t>Колеблется синий</a:t>
            </a:r>
          </a:p>
          <a:p>
            <a:pPr marL="0" indent="0">
              <a:buNone/>
            </a:pPr>
            <a:r>
              <a:rPr lang="ru-RU" sz="4000" dirty="0"/>
              <a:t>На ветке паук.</a:t>
            </a:r>
          </a:p>
          <a:p>
            <a:pPr marL="0" indent="0">
              <a:buNone/>
            </a:pPr>
            <a:r>
              <a:rPr lang="ru-RU" sz="4000" dirty="0"/>
              <a:t>Колеблется воздух,</a:t>
            </a:r>
          </a:p>
          <a:p>
            <a:pPr marL="0" indent="0">
              <a:buNone/>
            </a:pPr>
            <a:r>
              <a:rPr lang="ru-RU" sz="4000" dirty="0"/>
              <a:t>Прозрачен и чист,</a:t>
            </a:r>
          </a:p>
          <a:p>
            <a:pPr marL="0" indent="0">
              <a:buNone/>
            </a:pPr>
            <a:r>
              <a:rPr lang="ru-RU" sz="4000" dirty="0"/>
              <a:t>В сияющих звездах</a:t>
            </a:r>
          </a:p>
          <a:p>
            <a:pPr marL="0" indent="0">
              <a:buNone/>
            </a:pPr>
            <a:r>
              <a:rPr lang="ru-RU" sz="4000" dirty="0"/>
              <a:t>Колеблется лист.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32656"/>
            <a:ext cx="2828572" cy="15910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988840"/>
            <a:ext cx="1656184" cy="1656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156" y="3068960"/>
            <a:ext cx="3044596" cy="17049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311" y="4809201"/>
            <a:ext cx="3187100" cy="184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9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Autofit/>
          </a:bodyPr>
          <a:lstStyle/>
          <a:p>
            <a:r>
              <a:rPr lang="ru-RU" sz="3800" b="1" dirty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</a:rPr>
              <a:t>Величины, характеризующие колебательное движение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412776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27632" y="170080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7208" y="1239143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07072" y="1724674"/>
            <a:ext cx="4251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55072" y="1565176"/>
            <a:ext cx="545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Symbol"/>
              </a:rPr>
              <a:t>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94396" y="1327994"/>
            <a:ext cx="545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Symbol"/>
              </a:rPr>
              <a:t>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52120" y="141965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9618" y="404664"/>
            <a:ext cx="4251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460432" y="404664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68344" y="976983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1239143"/>
            <a:ext cx="529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=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187844" y="1263009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=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159129" y="1327994"/>
            <a:ext cx="529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=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139737" y="1327994"/>
            <a:ext cx="529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=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788024" y="1438648"/>
            <a:ext cx="564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Symbol"/>
              </a:rPr>
              <a:t>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61316" y="1346312"/>
            <a:ext cx="6030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sym typeface="Symbol"/>
              </a:rPr>
              <a:t>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309865" y="1260404"/>
            <a:ext cx="5774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sym typeface="Symbol"/>
              </a:rPr>
              <a:t></a:t>
            </a:r>
            <a:endParaRPr lang="ru-RU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2445" y="1843011"/>
            <a:ext cx="564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sym typeface="Symbol"/>
              </a:rPr>
              <a:t>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558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8.55887E-8 L -0.00139 0.39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197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1106E-6 L -0.73489 0.4068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53" y="20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7974E-6 L 0.08143 0.4887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244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04788E-6 L -0.44826 0.3800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13" y="18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62179E-6 L -0.00382 0.482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241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28476E-6 L -0.21789 0.3615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03" y="180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41106E-6 L -0.23559 0.39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88" y="19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01319E-6 L 0.11285 0.3210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2" y="160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1374E-6 L 0.22344 0.3317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63" y="16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7974E-6 L -0.67448 0.5727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33" y="28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41106E-6 L -0.3375 0.396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19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0"/>
                            </p:stCondLst>
                            <p:childTnLst>
                              <p:par>
                                <p:cTn id="3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3442E-6 L -0.23923 0.4057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20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31714E-6 L -0.35781 0.405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99" y="20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0"/>
                            </p:stCondLst>
                            <p:childTnLst>
                              <p:par>
                                <p:cTn id="4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11358E-6 L -0.43247 0.4059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32" y="20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0056E-6 L 0.21528 0.4015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4" y="20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89DCF-3F10-E135-00F9-2A009E306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NO2 (</a:t>
            </a:r>
            <a:r>
              <a:rPr lang="ru-RU" dirty="0"/>
              <a:t>бурый)↔ </a:t>
            </a:r>
            <a:r>
              <a:rPr lang="en-US" dirty="0"/>
              <a:t>N2O4 (</a:t>
            </a:r>
            <a:r>
              <a:rPr lang="ru-RU" dirty="0"/>
              <a:t>бесцветный)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25366FD-72DD-3555-5377-B490D0103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9475" y="1600200"/>
            <a:ext cx="706504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50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EBA33-9189-44B4-B299-25B89773C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Переход хромата в бихромат и обратно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826C181-3657-7885-5257-A450452B8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6176" y="1087933"/>
            <a:ext cx="2341067" cy="23410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0FB85F-B833-E0AD-F7ED-B3B4EF44C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3462234"/>
            <a:ext cx="6937849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89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E6FA18-B42C-9A81-2543-513DCFB23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7929C94-4EC4-8CE0-A99D-BE6370FDA1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303" y="1600200"/>
            <a:ext cx="785339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44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7E57E-A0EC-69FD-D215-128E9D66A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020FF06-0ACA-F5D0-9259-0400A9758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023760"/>
            <a:ext cx="7272808" cy="562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34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8AA4C-C6C2-8BE7-8938-B7D3CB3D1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3F9A9A1-F6E3-5229-2887-7E7E38447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505649"/>
            <a:ext cx="7613372" cy="584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84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F9D681-7514-9100-00E2-303FEE575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DCC5439-57EE-6F83-E30B-287E43F5F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5317" y="548680"/>
            <a:ext cx="759336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792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149</Words>
  <Application>Microsoft Office PowerPoint</Application>
  <PresentationFormat>Экран (4:3)</PresentationFormat>
  <Paragraphs>43</Paragraphs>
  <Slides>14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Book Antiqua</vt:lpstr>
      <vt:lpstr>Calibri</vt:lpstr>
      <vt:lpstr>Times New Roman</vt:lpstr>
      <vt:lpstr>Тема Office</vt:lpstr>
      <vt:lpstr>Колебательные  явления</vt:lpstr>
      <vt:lpstr>Презентация PowerPoint</vt:lpstr>
      <vt:lpstr>Величины, характеризующие колебательное движение</vt:lpstr>
      <vt:lpstr>NO2 (бурый)↔ N2O4 (бесцветный)</vt:lpstr>
      <vt:lpstr>Переход хромата в бихромат и обратно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сердца</vt:lpstr>
      <vt:lpstr>Соотнесите фото и звук биения сердца</vt:lpstr>
      <vt:lpstr>Ответ</vt:lpstr>
      <vt:lpstr>Домашнее задание</vt:lpstr>
      <vt:lpstr>Темы проектных работ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Елена Кондакова</cp:lastModifiedBy>
  <cp:revision>20</cp:revision>
  <dcterms:created xsi:type="dcterms:W3CDTF">2023-01-16T19:46:56Z</dcterms:created>
  <dcterms:modified xsi:type="dcterms:W3CDTF">2023-01-23T14:44:15Z</dcterms:modified>
</cp:coreProperties>
</file>