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0413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3s9XvXCfkH+lq/a+WKaE7gOaM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970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832225" y="-1622504"/>
            <a:ext cx="4525963" cy="1097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10685808" y="1372898"/>
            <a:ext cx="5851525" cy="365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3271031" y="-2183697"/>
            <a:ext cx="5851525" cy="1076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0;&#1085;&#1090;&#1077;&#1088;&#1074;&#1100;&#1102;%20&#1089;%20&#1076;&#1080;&#1088;&#1077;&#1082;&#1090;&#1086;&#1088;&#1086;&#1084;%20&#1085;&#1086;&#1074;.wm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0;&#1085;&#1090;&#1077;&#1088;&#1100;&#1074;&#1102;%20&#1089;&#1086;%20&#1089;&#1087;&#1077;&#1094;&#1080;&#1072;&#1083;&#1080;&#1089;&#1090;&#1072;&#1084;&#1080;%20&#1085;&#1086;&#1074;.wm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школа 21-22\Ярмарка эковакансий\презентация картинки\Title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7685" y="4669667"/>
            <a:ext cx="5157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/>
              <a:t>Петухова Вера Александровна</a:t>
            </a:r>
          </a:p>
          <a:p>
            <a:pPr algn="r"/>
            <a:r>
              <a:rPr lang="ru-RU" sz="1800" dirty="0" smtClean="0"/>
              <a:t>Учитель математики</a:t>
            </a:r>
          </a:p>
          <a:p>
            <a:pPr algn="r"/>
            <a:r>
              <a:rPr lang="ru-RU" sz="1800" dirty="0" smtClean="0"/>
              <a:t>первой квалификационной категории</a:t>
            </a:r>
          </a:p>
          <a:p>
            <a:pPr algn="r"/>
            <a:r>
              <a:rPr lang="ru-RU" sz="1800" dirty="0" smtClean="0"/>
              <a:t>МБОУ ООШ № 21 г. Оленегорска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758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sus\Desktop\школа 21-22\Ярмарка эковакансий\презентация картинки\Contact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sus\Desktop\школа 21-22\Ярмарка эковакансий\презентация картинки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sus\Desktop\школа 21-22\Ярмарка эковакансий\презентация картинки\Ic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школа 21-22\Ярмарка эковакансий\презентация картинки\Probl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6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школа 21-22\Ярмарка эковакансий\презентация картинки\S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3" action="ppaction://hlinkfile"/>
          </p:cNvPr>
          <p:cNvSpPr/>
          <p:nvPr/>
        </p:nvSpPr>
        <p:spPr>
          <a:xfrm>
            <a:off x="9192126" y="5293895"/>
            <a:ext cx="697832" cy="745958"/>
          </a:xfrm>
          <a:custGeom>
            <a:avLst/>
            <a:gdLst>
              <a:gd name="connsiteX0" fmla="*/ 0 w 1612232"/>
              <a:gd name="connsiteY0" fmla="*/ 0 h 745958"/>
              <a:gd name="connsiteX1" fmla="*/ 1612232 w 1612232"/>
              <a:gd name="connsiteY1" fmla="*/ 0 h 745958"/>
              <a:gd name="connsiteX2" fmla="*/ 1612232 w 1612232"/>
              <a:gd name="connsiteY2" fmla="*/ 745958 h 745958"/>
              <a:gd name="connsiteX3" fmla="*/ 0 w 1612232"/>
              <a:gd name="connsiteY3" fmla="*/ 745958 h 745958"/>
              <a:gd name="connsiteX4" fmla="*/ 0 w 1612232"/>
              <a:gd name="connsiteY4" fmla="*/ 0 h 745958"/>
              <a:gd name="connsiteX0" fmla="*/ 0 w 1612232"/>
              <a:gd name="connsiteY0" fmla="*/ 0 h 745958"/>
              <a:gd name="connsiteX1" fmla="*/ 1612232 w 1612232"/>
              <a:gd name="connsiteY1" fmla="*/ 0 h 745958"/>
              <a:gd name="connsiteX2" fmla="*/ 0 w 1612232"/>
              <a:gd name="connsiteY2" fmla="*/ 697831 h 745958"/>
              <a:gd name="connsiteX3" fmla="*/ 0 w 1612232"/>
              <a:gd name="connsiteY3" fmla="*/ 745958 h 745958"/>
              <a:gd name="connsiteX4" fmla="*/ 0 w 1612232"/>
              <a:gd name="connsiteY4" fmla="*/ 0 h 745958"/>
              <a:gd name="connsiteX0" fmla="*/ 0 w 697832"/>
              <a:gd name="connsiteY0" fmla="*/ 0 h 745958"/>
              <a:gd name="connsiteX1" fmla="*/ 697832 w 697832"/>
              <a:gd name="connsiteY1" fmla="*/ 385011 h 745958"/>
              <a:gd name="connsiteX2" fmla="*/ 0 w 697832"/>
              <a:gd name="connsiteY2" fmla="*/ 697831 h 745958"/>
              <a:gd name="connsiteX3" fmla="*/ 0 w 697832"/>
              <a:gd name="connsiteY3" fmla="*/ 745958 h 745958"/>
              <a:gd name="connsiteX4" fmla="*/ 0 w 697832"/>
              <a:gd name="connsiteY4" fmla="*/ 0 h 74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745958">
                <a:moveTo>
                  <a:pt x="0" y="0"/>
                </a:moveTo>
                <a:lnTo>
                  <a:pt x="697832" y="385011"/>
                </a:lnTo>
                <a:lnTo>
                  <a:pt x="0" y="697831"/>
                </a:lnTo>
                <a:lnTo>
                  <a:pt x="0" y="74595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Desktop\школа 21-22\Ярмарка эковакансий\презентация картинки\Value Propo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2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us\Desktop\школа 21-22\Ярмарка эковакансий\презентация картинки\Product or Vid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6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sus\Desktop\школа 21-22\Ярмарка эковакансий\презентация картинки\Where to Purch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2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sus\Desktop\школа 21-22\Ярмарка эковакансий\презентация картинки\Proo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sus\Desktop\школа 21-22\Ярмарка эковакансий\презентация картинки\What's Happening Ne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0" y="-48126"/>
            <a:ext cx="12192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00211" y="3994484"/>
            <a:ext cx="4283242" cy="2526632"/>
          </a:xfrm>
          <a:prstGeom prst="rect">
            <a:avLst/>
          </a:prstGeom>
          <a:solidFill>
            <a:srgbClr val="F0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6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2223" y="3994484"/>
            <a:ext cx="2939218" cy="15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sus\Desktop\школа 21-22\Ярмарка эковакансий\презентация картинки\Call to 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3" action="ppaction://hlinkfile"/>
          </p:cNvPr>
          <p:cNvSpPr/>
          <p:nvPr/>
        </p:nvSpPr>
        <p:spPr>
          <a:xfrm>
            <a:off x="9071811" y="4644189"/>
            <a:ext cx="914399" cy="794085"/>
          </a:xfrm>
          <a:custGeom>
            <a:avLst/>
            <a:gdLst>
              <a:gd name="connsiteX0" fmla="*/ 0 w 1900989"/>
              <a:gd name="connsiteY0" fmla="*/ 0 h 794085"/>
              <a:gd name="connsiteX1" fmla="*/ 1900989 w 1900989"/>
              <a:gd name="connsiteY1" fmla="*/ 0 h 794085"/>
              <a:gd name="connsiteX2" fmla="*/ 1900989 w 1900989"/>
              <a:gd name="connsiteY2" fmla="*/ 794085 h 794085"/>
              <a:gd name="connsiteX3" fmla="*/ 0 w 1900989"/>
              <a:gd name="connsiteY3" fmla="*/ 794085 h 794085"/>
              <a:gd name="connsiteX4" fmla="*/ 0 w 1900989"/>
              <a:gd name="connsiteY4" fmla="*/ 0 h 794085"/>
              <a:gd name="connsiteX0" fmla="*/ 0 w 1900989"/>
              <a:gd name="connsiteY0" fmla="*/ 0 h 794085"/>
              <a:gd name="connsiteX1" fmla="*/ 914399 w 1900989"/>
              <a:gd name="connsiteY1" fmla="*/ 360948 h 794085"/>
              <a:gd name="connsiteX2" fmla="*/ 1900989 w 1900989"/>
              <a:gd name="connsiteY2" fmla="*/ 794085 h 794085"/>
              <a:gd name="connsiteX3" fmla="*/ 0 w 1900989"/>
              <a:gd name="connsiteY3" fmla="*/ 794085 h 794085"/>
              <a:gd name="connsiteX4" fmla="*/ 0 w 1900989"/>
              <a:gd name="connsiteY4" fmla="*/ 0 h 794085"/>
              <a:gd name="connsiteX0" fmla="*/ 0 w 914399"/>
              <a:gd name="connsiteY0" fmla="*/ 0 h 794085"/>
              <a:gd name="connsiteX1" fmla="*/ 914399 w 914399"/>
              <a:gd name="connsiteY1" fmla="*/ 360948 h 794085"/>
              <a:gd name="connsiteX2" fmla="*/ 529389 w 914399"/>
              <a:gd name="connsiteY2" fmla="*/ 649706 h 794085"/>
              <a:gd name="connsiteX3" fmla="*/ 0 w 914399"/>
              <a:gd name="connsiteY3" fmla="*/ 794085 h 794085"/>
              <a:gd name="connsiteX4" fmla="*/ 0 w 914399"/>
              <a:gd name="connsiteY4" fmla="*/ 0 h 794085"/>
              <a:gd name="connsiteX0" fmla="*/ 0 w 914399"/>
              <a:gd name="connsiteY0" fmla="*/ 0 h 794085"/>
              <a:gd name="connsiteX1" fmla="*/ 914399 w 914399"/>
              <a:gd name="connsiteY1" fmla="*/ 360948 h 794085"/>
              <a:gd name="connsiteX2" fmla="*/ 433136 w 914399"/>
              <a:gd name="connsiteY2" fmla="*/ 601580 h 794085"/>
              <a:gd name="connsiteX3" fmla="*/ 0 w 914399"/>
              <a:gd name="connsiteY3" fmla="*/ 794085 h 794085"/>
              <a:gd name="connsiteX4" fmla="*/ 0 w 914399"/>
              <a:gd name="connsiteY4" fmla="*/ 0 h 7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" h="794085">
                <a:moveTo>
                  <a:pt x="0" y="0"/>
                </a:moveTo>
                <a:lnTo>
                  <a:pt x="914399" y="360948"/>
                </a:lnTo>
                <a:lnTo>
                  <a:pt x="433136" y="601580"/>
                </a:lnTo>
                <a:lnTo>
                  <a:pt x="0" y="794085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</Words>
  <Application>Microsoft Office PowerPoint</Application>
  <PresentationFormat>Произвольный</PresentationFormat>
  <Paragraphs>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asus</cp:lastModifiedBy>
  <cp:revision>8</cp:revision>
  <dcterms:created xsi:type="dcterms:W3CDTF">2021-04-09T22:17:17Z</dcterms:created>
  <dcterms:modified xsi:type="dcterms:W3CDTF">2022-01-17T19:56:20Z</dcterms:modified>
</cp:coreProperties>
</file>