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8BEA-12D3-4650-93CF-26ED9953B7A4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FDA102-3A9F-427A-AD17-6343B7FAD3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8BEA-12D3-4650-93CF-26ED9953B7A4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A102-3A9F-427A-AD17-6343B7FAD3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8BEA-12D3-4650-93CF-26ED9953B7A4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A102-3A9F-427A-AD17-6343B7FAD3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8BEA-12D3-4650-93CF-26ED9953B7A4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A102-3A9F-427A-AD17-6343B7FAD3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8BEA-12D3-4650-93CF-26ED9953B7A4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A102-3A9F-427A-AD17-6343B7FAD34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8BEA-12D3-4650-93CF-26ED9953B7A4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A102-3A9F-427A-AD17-6343B7FAD34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8BEA-12D3-4650-93CF-26ED9953B7A4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A102-3A9F-427A-AD17-6343B7FAD34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8BEA-12D3-4650-93CF-26ED9953B7A4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A102-3A9F-427A-AD17-6343B7FAD3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8BEA-12D3-4650-93CF-26ED9953B7A4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A102-3A9F-427A-AD17-6343B7FAD3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8BEA-12D3-4650-93CF-26ED9953B7A4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A102-3A9F-427A-AD17-6343B7FAD3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08BEA-12D3-4650-93CF-26ED9953B7A4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A102-3A9F-427A-AD17-6343B7FAD3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5208BEA-12D3-4650-93CF-26ED9953B7A4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5FDA102-3A9F-427A-AD17-6343B7FAD34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755503"/>
          </a:xfrm>
        </p:spPr>
        <p:txBody>
          <a:bodyPr/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ost-reading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activities.</a:t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 Spotlight on Russia</a:t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talks to Marina Smirnova </a:t>
            </a:r>
            <a:b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(Spotlight 6)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 Буркова Юлия Константиновна МБОУ СОШ № 13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Оленегорск, 2022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7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words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>
              <a:buAutoNum type="arabicPeriod"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</a:t>
            </a:r>
          </a:p>
          <a:p>
            <a:pPr marL="514350" indent="-514350" algn="l">
              <a:buAutoNum type="arabicPeriod"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–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что, какой</a:t>
            </a:r>
          </a:p>
          <a:p>
            <a:pPr marL="514350" indent="-514350" algn="l">
              <a:buAutoNum type="arabicPeriod"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–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</a:t>
            </a:r>
          </a:p>
          <a:p>
            <a:pPr marL="514350" indent="-514350" algn="l">
              <a:buAutoNum type="arabicPeriod"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–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</a:p>
          <a:p>
            <a:pPr marL="514350" indent="-514350" algn="l">
              <a:buAutoNum type="arabicPeriod"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–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</a:p>
          <a:p>
            <a:pPr marL="514350" indent="-514350" algn="l">
              <a:buAutoNum type="arabicPeriod"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long –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долго</a:t>
            </a:r>
          </a:p>
          <a:p>
            <a:pPr marL="514350" indent="-514350" algn="l">
              <a:buAutoNum type="arabicPeriod"/>
            </a:pPr>
            <a:r>
              <a:rPr lang="en-US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-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13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6826" y="0"/>
            <a:ext cx="9170826" cy="64259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 the questions:</a:t>
            </a:r>
          </a:p>
          <a:p>
            <a:pPr marL="514350" indent="-514350">
              <a:buAutoNum type="arabicParenR"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name of the character?</a:t>
            </a:r>
          </a:p>
          <a:p>
            <a:pPr marL="514350" indent="-514350">
              <a:buAutoNum type="arabicParenR"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old is she?</a:t>
            </a:r>
          </a:p>
          <a:p>
            <a:pPr marL="514350" indent="-514350">
              <a:buAutoNum type="arabicParenR"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does she live?</a:t>
            </a:r>
          </a:p>
          <a:p>
            <a:pPr marL="514350" indent="-514350">
              <a:buAutoNum type="arabicParenR"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does she get up? </a:t>
            </a:r>
          </a:p>
          <a:p>
            <a:pPr marL="514350" indent="-514350">
              <a:buAutoNum type="arabicParenR"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does school start and finish?</a:t>
            </a:r>
          </a:p>
          <a:p>
            <a:pPr marL="514350" indent="-514350">
              <a:buAutoNum type="arabicParenR"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lessons does she have every day?</a:t>
            </a:r>
          </a:p>
          <a:p>
            <a:pPr marL="514350" indent="-514350">
              <a:buAutoNum type="arabicParenR"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students  are there in her class?</a:t>
            </a:r>
          </a:p>
        </p:txBody>
      </p:sp>
    </p:spTree>
    <p:extLst>
      <p:ext uri="{BB962C8B-B14F-4D97-AF65-F5344CB8AC3E}">
        <p14:creationId xmlns:p14="http://schemas.microsoft.com/office/powerpoint/2010/main" val="355488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What are her favourite lessons?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When and where does she have lunch?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What does she do on Tuesday and Thursday?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11) What does she do after school?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12) How long does she do her homework?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13) When does she have dinner?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14) What does she do in the evening?</a:t>
            </a:r>
            <a:endParaRPr lang="ru-RU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5658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  <a:endParaRPr lang="ru-RU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53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97</TotalTime>
  <Words>165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Исполнительная</vt:lpstr>
      <vt:lpstr>Post-reading activities. Text Spotlight on Russia talks to Marina Smirnova  (Spotlight 6)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5</cp:revision>
  <dcterms:created xsi:type="dcterms:W3CDTF">2021-12-08T17:59:12Z</dcterms:created>
  <dcterms:modified xsi:type="dcterms:W3CDTF">2022-03-26T13:16:47Z</dcterms:modified>
</cp:coreProperties>
</file>