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C5DB3-010E-4F8C-B1E2-E16F7B0CAFA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FB4D-606E-45BD-BA75-970703E90D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FB4D-606E-45BD-BA75-970703E90DB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0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7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27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3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94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9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7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9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0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4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1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286F-0C25-4599-88A1-D61394D20680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7BBD7B-90B8-416B-9554-574FB973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kgo.ru/upload/iblock/ba0/ba08e63e49d5fc2649610969cdd3a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10575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16235"/>
            <a:ext cx="87129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6.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Через одну минуту ответьте на следующий вопрос:  Этого глазами не увидишь, руками не возьмешь, а только громко крикнешь и в атаку с ним пойдешь. Назовите это.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269619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слово «Ура!»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img1.goodfon.ru/original/1920x1408/b/4e/russkie-kirasiry-1812-1814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37087"/>
            <a:ext cx="8712968" cy="66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7.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называется самая большая пушка, из которой не было сделано ни одного выстрела? Это памятник литейного искусства 16 века.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1.photo.2gis.com/images/geo/32/4503599640890729_d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2928" cy="5256584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512" y="48589"/>
            <a:ext cx="84923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Пушка, о которой речь шла в вопросе, называется «Царь-пушка»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572909"/>
            <a:ext cx="864096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8. 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Закончите пословицу «Хотели враги свою волю навязать, да пришлось…»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48884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Пословица звучит так: «Хотели враги свою волю навязать, да пришлось ноги убирать. Засчитывается вариант ноги уносить.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90229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</a:t>
            </a:r>
            <a:r>
              <a:rPr lang="ru-RU" sz="4800" b="1" i="1" u="sng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моряков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есть ряд слов, которые имеют определенное значение, например, «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аваст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означает - прервать какое-либо действие, аврал -  вызов всей команды наверх и т.д. А что у моряков обозначает слово «полундра»?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-165249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сигнал опасности.  Это слово голландское, означает буквально: бойся предмета, падающего сверху.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yt3.ggpht.com/a/AATXAJxppZckpZvb18qZnDmi6gNXQ21bT7egaOaEhcd4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80928"/>
            <a:ext cx="424847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smtClean="0"/>
              <a:t>Вопрос 10. </a:t>
            </a:r>
            <a:r>
              <a:rPr lang="ru-RU" sz="4800" b="1" dirty="0" smtClean="0"/>
              <a:t>В </a:t>
            </a:r>
            <a:r>
              <a:rPr lang="ru-RU" sz="4800" b="1" dirty="0"/>
              <a:t>Древнем Риме занимавшиеся разведением овец жители охотились на ёжиков. Пойманные ёжики использовались в качестве НЕЁ. Назовите ЕЁ.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rascheska.ru/upload/iblock/709/70950b8d9af09fd7c240ce0dd540d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4665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76673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Колючее </a:t>
            </a:r>
            <a:r>
              <a:rPr lang="ru-RU" sz="3600" b="1" dirty="0"/>
              <a:t>руно ёжика использовалось для расчесывания шерсти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/>
              <a:t>Вопрос № 1. </a:t>
            </a:r>
            <a:r>
              <a:rPr lang="ru-RU" sz="4400" b="1" dirty="0"/>
              <a:t>Это слово есть  во всех славянских языках. В сербском и словенском языках оно имеет значение «хороший урожай». В чешском, словацком и польском оно означает «семья». Что это за слово?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/>
              <a:t>Вопрос 11. </a:t>
            </a:r>
            <a:r>
              <a:rPr lang="ru-RU" sz="4400" b="1" dirty="0" smtClean="0"/>
              <a:t>Послушайте </a:t>
            </a:r>
            <a:r>
              <a:rPr lang="ru-RU" sz="4400" b="1" dirty="0"/>
              <a:t>узбекскую загадку: «Невесту одевают в кружева, а та от этого едва жива». В более известном произведении героиня этой загадки тоже стала невестой. Назовите это произведение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ollforkids.ru/uploads/posts/2012-05/1338182732_cokotuha-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5832648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Ответ: Муха-Цокотуха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1.infourok.ru/uploads/ex/0724/00005543-907f643b/img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568952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litfest.ru/wp-content/uploads/2019/08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litfest.ru/wp-content/uploads/2019/08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7584" y="66249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Ответ. Это слово  Родина.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avatars.mds.yandex.net/get-zen_doc/3430466/pub_5ffd0601aeef3c782931c580_5ffd0dcdf988451a42fa1e5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0485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/>
              <a:t>Вопрос № 2. </a:t>
            </a:r>
            <a:r>
              <a:rPr lang="ru-RU" sz="5400" b="1" dirty="0"/>
              <a:t>Назовите через одну минуту столицу  Российского государства 400 лет назад.  Добавление: речь идет о событии 19 мая 1712 года.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81712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 мая 1712 года Петр 1 перенес столицу России из Москвы в Санкт-Петербург.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s://ic.pics.livejournal.com/humus/758313/7300630/730063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5"/>
            <a:ext cx="842493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445284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3.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поэме русского поэта мы читаем строки: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Швед, русский – колет, рубит, режет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Бой барабанный, клики, скрежет,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 пушек, топот, ржанье, стон,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смерть, и ад со всех сторон…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каком сражении говорится в этом произведении и как называется это произведение?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35256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А.С. Пушкин в своей поэме «Полтава» описывал Полтавскую битву.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189131.selcdn.ru/leonardo/uploadsForSiteId/85126/content/92695d54-7d98-4f8b-bada-a6fe9af86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64781"/>
            <a:ext cx="83529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 № 5.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Тело этого святого находится в Константинополе, голова — в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Патрах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кисть правой руки — в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Елоховском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Богоявленском соборе Москвы. Какой предмет, связанный с его именем, мы можем увидеть на любом корабле русского военного флота?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96141"/>
            <a:ext cx="8640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твет: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Андреевский флаг, который назван в честь апостола Андрея Первозванного, распятого по христианскому преданию на косом кресте.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bipbap.ru/wp-content/uploads/2017/12/flag_andreevskiy_xl-640x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60960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298</Words>
  <Application>Microsoft Office PowerPoint</Application>
  <PresentationFormat>Экран (4:3)</PresentationFormat>
  <Paragraphs>26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лучший!</dc:title>
  <dc:creator>XEON</dc:creator>
  <cp:lastModifiedBy>МОУ СОШ №13</cp:lastModifiedBy>
  <cp:revision>30</cp:revision>
  <dcterms:created xsi:type="dcterms:W3CDTF">2021-03-11T16:21:54Z</dcterms:created>
  <dcterms:modified xsi:type="dcterms:W3CDTF">2021-03-12T11:42:03Z</dcterms:modified>
</cp:coreProperties>
</file>