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3402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1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8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6684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17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28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1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2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7910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597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D947C7-F58D-405D-B089-F3108017C81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3FB459A-DB73-421A-AE4C-CED78B06AC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323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Битва Разумов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062" y="5550794"/>
            <a:ext cx="10070295" cy="1177146"/>
          </a:xfrm>
        </p:spPr>
        <p:txBody>
          <a:bodyPr>
            <a:normAutofit fontScale="77500" lnSpcReduction="2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«Битва разумов»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/>
              <a:t>интеллектуальная игра.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13314" name="Picture 2" descr="https://avatars.mds.yandex.net/get-zen_doc/1878668/pub_5dfe90afe3062c00af9eca96_5dfe90f23f548700ac5e980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59" y="1183148"/>
            <a:ext cx="7980425" cy="42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apiofnhanddeltat.com/wp-content/uploads/2015/06/Decorative-Vanity-Mirr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8" y="216794"/>
            <a:ext cx="7315200" cy="64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3037" y="399245"/>
            <a:ext cx="5729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Ответ </a:t>
            </a:r>
            <a:r>
              <a:rPr lang="ru-RU" sz="4400" b="1" i="0" dirty="0" smtClean="0">
                <a:solidFill>
                  <a:srgbClr val="000000"/>
                </a:solidFill>
                <a:effectLst/>
              </a:rPr>
              <a:t>Зеркало.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80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705" y="180304"/>
            <a:ext cx="105091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/>
              </a:rPr>
              <a:t>Вопрос 5.</a:t>
            </a:r>
            <a:r>
              <a:rPr lang="ru-RU" sz="3600" b="1" i="0" dirty="0" smtClean="0">
                <a:solidFill>
                  <a:srgbClr val="000000"/>
                </a:solidFill>
                <a:effectLst/>
              </a:rPr>
              <a:t> У племени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</a:rPr>
              <a:t>бхилов</a:t>
            </a:r>
            <a:r>
              <a:rPr lang="ru-RU" sz="3600" b="1" i="0" dirty="0" smtClean="0">
                <a:solidFill>
                  <a:srgbClr val="000000"/>
                </a:solidFill>
                <a:effectLst/>
              </a:rPr>
              <a:t> (Центральная Индия) есть легенда, рассказывающая о всемирном потопе. Согласно этой легенде, некое существо рассказало одному человеку о том, что Бог замыслил погубить всех людей. Благодаря этому человек спасся. Бог, узнав об этом, решил сохранить ему жизнь и возродил человеческий род. Однако проболтавшееся существо бог наказал причем так, чтобы исключить возможность подобных случаев в будущем. Если вы догадаетесь, как оно было наказано, вы поймете, что это было за существо. Назовите его.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235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279" y="643944"/>
            <a:ext cx="1029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0000"/>
                </a:solidFill>
              </a:rPr>
              <a:t>Ответ: Рыба (с тех пор </a:t>
            </a:r>
            <a:r>
              <a:rPr lang="ru-RU" sz="4000" b="1" i="1" dirty="0" smtClean="0">
                <a:solidFill>
                  <a:srgbClr val="000000"/>
                </a:solidFill>
              </a:rPr>
              <a:t>она немая</a:t>
            </a:r>
            <a:r>
              <a:rPr lang="ru-RU" sz="4000" i="1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ru-RU" sz="4000" dirty="0"/>
          </a:p>
        </p:txBody>
      </p:sp>
      <p:pic>
        <p:nvPicPr>
          <p:cNvPr id="8194" name="Picture 2" descr="https://im0-tub-ru.yandex.net/i?id=60b92ca42f702a8a79b2e7df9c2ce44b&amp;ref=rim&amp;n=33&amp;w=183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9" y="1506828"/>
            <a:ext cx="9002333" cy="49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157" y="579549"/>
            <a:ext cx="104962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u="sng" dirty="0" smtClean="0">
                <a:solidFill>
                  <a:srgbClr val="FF0000"/>
                </a:solidFill>
                <a:effectLst/>
              </a:rPr>
              <a:t>Вопрос 6.</a:t>
            </a:r>
            <a:r>
              <a:rPr lang="ru-RU" sz="6000" b="1" i="0" dirty="0" smtClean="0">
                <a:solidFill>
                  <a:srgbClr val="000000"/>
                </a:solidFill>
                <a:effectLst/>
              </a:rPr>
              <a:t> В этом известном вам с детства произведении слово «за» повторяется 2, потом 3, потом 4, потом 5, потом 6 раз. А что это за произведение?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164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462" y="296214"/>
            <a:ext cx="5843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0" dirty="0" smtClean="0">
                <a:solidFill>
                  <a:srgbClr val="000000"/>
                </a:solidFill>
                <a:effectLst/>
              </a:rPr>
              <a:t>Ответ: «Репка».</a:t>
            </a:r>
            <a:endParaRPr lang="ru-RU" sz="6000" b="1" dirty="0"/>
          </a:p>
        </p:txBody>
      </p:sp>
      <p:pic>
        <p:nvPicPr>
          <p:cNvPr id="9218" name="Picture 2" descr="https://1.bp.blogspot.com/-J-C8wLpUNsE/UdH2BFrTwDI/AAAAAAAAFwA/4Tz9CbJef8s/s1421/21776_html_m368b29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1775517"/>
            <a:ext cx="9800823" cy="47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0a/000c19f9-6371ec1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82623"/>
            <a:ext cx="11102617" cy="60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793" y="296214"/>
            <a:ext cx="1074098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effectLst/>
              </a:rPr>
              <a:t>Вопрос 7.  </a:t>
            </a:r>
            <a:r>
              <a:rPr lang="ru-RU" sz="4000" b="1" i="0" dirty="0" smtClean="0">
                <a:solidFill>
                  <a:srgbClr val="000000"/>
                </a:solidFill>
                <a:effectLst/>
              </a:rPr>
              <a:t>В черном ящике находится всем знакомое физическое тело.</a:t>
            </a:r>
          </a:p>
          <a:p>
            <a:r>
              <a:rPr lang="ru-RU" sz="4000" b="1" i="0" dirty="0" smtClean="0">
                <a:solidFill>
                  <a:srgbClr val="000000"/>
                </a:solidFill>
                <a:effectLst/>
              </a:rPr>
              <a:t>- благодаря этому телу можно доказать упругость газов</a:t>
            </a:r>
          </a:p>
          <a:p>
            <a:r>
              <a:rPr lang="ru-RU" sz="4000" b="1" i="0" dirty="0" smtClean="0">
                <a:solidFill>
                  <a:srgbClr val="000000"/>
                </a:solidFill>
                <a:effectLst/>
              </a:rPr>
              <a:t>- его движение представляет собой пример механического движения</a:t>
            </a:r>
          </a:p>
          <a:p>
            <a:r>
              <a:rPr lang="ru-RU" sz="4000" b="1" i="0" dirty="0" smtClean="0">
                <a:solidFill>
                  <a:srgbClr val="000000"/>
                </a:solidFill>
                <a:effectLst/>
              </a:rPr>
              <a:t>- оно круглое</a:t>
            </a:r>
          </a:p>
          <a:p>
            <a:r>
              <a:rPr lang="ru-RU" sz="4000" b="1" i="0" dirty="0" smtClean="0">
                <a:solidFill>
                  <a:srgbClr val="000000"/>
                </a:solidFill>
                <a:effectLst/>
              </a:rPr>
              <a:t>- оно является другом некоторых спортсменов</a:t>
            </a:r>
          </a:p>
          <a:p>
            <a:r>
              <a:rPr lang="ru-RU" sz="4000" b="1" i="0" dirty="0" smtClean="0">
                <a:solidFill>
                  <a:srgbClr val="000000"/>
                </a:solidFill>
                <a:effectLst/>
              </a:rPr>
              <a:t>Из-за него плакала Таня. Что находится в черном ящике?</a:t>
            </a:r>
            <a:endParaRPr lang="ru-RU" sz="40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s-23.ru/wp-content/uploads/2020/05/%D0%BC%D1%8F%D1%87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0" y="2524259"/>
            <a:ext cx="8229601" cy="37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6980" y="798490"/>
            <a:ext cx="5367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0000"/>
                </a:solidFill>
              </a:rPr>
              <a:t>М</a:t>
            </a:r>
            <a:r>
              <a:rPr lang="ru-RU" sz="7200" b="1" i="0" dirty="0" smtClean="0">
                <a:solidFill>
                  <a:srgbClr val="000000"/>
                </a:solidFill>
                <a:effectLst/>
              </a:rPr>
              <a:t>яч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5773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0" y="90153"/>
            <a:ext cx="1039325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Вопрос 8. </a:t>
            </a:r>
            <a:r>
              <a:rPr lang="ru-RU" sz="4400" b="1" dirty="0" smtClean="0">
                <a:solidFill>
                  <a:srgbClr val="000000"/>
                </a:solidFill>
              </a:rPr>
              <a:t>Это </a:t>
            </a:r>
            <a:r>
              <a:rPr lang="ru-RU" sz="4400" b="1" dirty="0">
                <a:solidFill>
                  <a:srgbClr val="000000"/>
                </a:solidFill>
              </a:rPr>
              <a:t>популярное </a:t>
            </a:r>
            <a:r>
              <a:rPr lang="ru-RU" sz="4400" b="1" dirty="0">
                <a:solidFill>
                  <a:schemeClr val="accent1"/>
                </a:solidFill>
              </a:rPr>
              <a:t>овощное растение</a:t>
            </a:r>
            <a:r>
              <a:rPr lang="ru-RU" sz="4400" b="1" dirty="0">
                <a:solidFill>
                  <a:srgbClr val="000000"/>
                </a:solidFill>
              </a:rPr>
              <a:t> родом из Южной Америки. В Европе не знали о его съедобных качествах и сажали это растение на клумбах для красоты. Итальянцы дали ему звучное название, что в переводе означает «золотое яблоко». Португальцы, попробовав «золотое яблоко», переселили это растение в огород.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59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037" y="759854"/>
            <a:ext cx="6011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0" dirty="0" smtClean="0">
                <a:solidFill>
                  <a:srgbClr val="000000"/>
                </a:solidFill>
                <a:effectLst/>
              </a:rPr>
              <a:t>Ответ: помидор</a:t>
            </a:r>
            <a:endParaRPr lang="ru-RU" sz="5400" b="1" dirty="0"/>
          </a:p>
        </p:txBody>
      </p:sp>
      <p:pic>
        <p:nvPicPr>
          <p:cNvPr id="10242" name="Picture 2" descr="https://crosti.ru/patterns/00/1d/65/c3b2e238ef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8" y="1683184"/>
            <a:ext cx="5559872" cy="49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431" y="425003"/>
            <a:ext cx="107152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u="sng" strike="noStrike" baseline="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Вопрос 1</a:t>
            </a:r>
            <a:r>
              <a:rPr lang="ru-RU" sz="6000" b="1" i="0" u="none" strike="noStrike" baseline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В Дании дети просят, чтобы она попросила у Бога хорошей погоды. Нам более известна просьба,  связанная с двумя разновидностями продукта</a:t>
            </a:r>
            <a:r>
              <a:rPr lang="ru-RU" sz="6000" b="1" i="0" u="none" strike="noStrike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6000" b="1" i="0" u="none" strike="noStrike" baseline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питания. Назовите ее.</a:t>
            </a:r>
            <a:endParaRPr lang="ru-RU" sz="6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2" y="141668"/>
            <a:ext cx="104962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  <a:effectLst/>
              </a:rPr>
              <a:t>Вопрос 9. </a:t>
            </a:r>
            <a:r>
              <a:rPr lang="ru-RU" sz="5400" b="1" i="0" dirty="0" smtClean="0">
                <a:solidFill>
                  <a:srgbClr val="000000"/>
                </a:solidFill>
                <a:effectLst/>
              </a:rPr>
              <a:t>Это существо сделало себе хирургическую операцию. Что повлияло на его вокальные данные и способствовало осуществлению его коварных замыслов по похищению. Назовите злодея.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00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3" y="283335"/>
            <a:ext cx="999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0" dirty="0" smtClean="0">
                <a:solidFill>
                  <a:srgbClr val="000000"/>
                </a:solidFill>
                <a:effectLst/>
              </a:rPr>
              <a:t>ВОЛК из сказки «7 козлят»</a:t>
            </a:r>
            <a:endParaRPr lang="ru-RU" sz="5400" dirty="0"/>
          </a:p>
        </p:txBody>
      </p:sp>
      <p:pic>
        <p:nvPicPr>
          <p:cNvPr id="11266" name="Picture 2" descr="https://deti-skazki.ru/wp-content/uploads/2021/02/volk-i-kozly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2" y="1412727"/>
            <a:ext cx="8679331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825" y="502276"/>
            <a:ext cx="106765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  <a:effectLst/>
              </a:rPr>
              <a:t>Вопрос </a:t>
            </a:r>
            <a:r>
              <a:rPr lang="ru-RU" sz="6000" b="1" i="1" u="sng" dirty="0" smtClean="0">
                <a:solidFill>
                  <a:srgbClr val="FF0000"/>
                </a:solidFill>
                <a:effectLst/>
              </a:rPr>
              <a:t>10</a:t>
            </a:r>
            <a:r>
              <a:rPr lang="ru-RU" sz="5400" b="1" i="1" u="sng" dirty="0" smtClean="0">
                <a:solidFill>
                  <a:srgbClr val="FF0000"/>
                </a:solidFill>
                <a:effectLst/>
              </a:rPr>
              <a:t>. </a:t>
            </a:r>
            <a:r>
              <a:rPr lang="ru-RU" sz="5400" b="1" i="0" dirty="0" smtClean="0">
                <a:solidFill>
                  <a:srgbClr val="000000"/>
                </a:solidFill>
                <a:effectLst/>
              </a:rPr>
              <a:t>Всем известна картина Леонардо да Винчи "</a:t>
            </a:r>
            <a:r>
              <a:rPr lang="ru-RU" sz="5400" b="1" i="0" dirty="0" err="1" smtClean="0">
                <a:solidFill>
                  <a:srgbClr val="000000"/>
                </a:solidFill>
                <a:effectLst/>
              </a:rPr>
              <a:t>Мона</a:t>
            </a:r>
            <a:r>
              <a:rPr lang="ru-RU" sz="5400" b="1" i="0" dirty="0" smtClean="0">
                <a:solidFill>
                  <a:srgbClr val="000000"/>
                </a:solidFill>
                <a:effectLst/>
              </a:rPr>
              <a:t> Лиза" ("Джоконда"). Какая деталь внешности отсутствует у женщины, изображенной на полотне, в том время как эта деталь есть у каждого человека?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306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img2.pngio.com/oil-background-png-download-689874-free-transparent-mona-lisa-mona-lisa-smile-png-900_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08" y="265940"/>
            <a:ext cx="7134896" cy="63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1275007" y="579549"/>
            <a:ext cx="10689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000000"/>
                </a:solidFill>
                <a:effectLst/>
              </a:rPr>
              <a:t>Брови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422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https://proimg.ru/wp-content/uploads/2017/10/0015-015-Spasibo-za-vnimani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0" y="212166"/>
            <a:ext cx="9144000" cy="60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3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1" y="631065"/>
            <a:ext cx="10831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Ответ: Божья коровка. </a:t>
            </a:r>
            <a:endParaRPr lang="ru-RU" sz="4000" b="1" dirty="0" smtClean="0"/>
          </a:p>
          <a:p>
            <a:r>
              <a:rPr lang="ru-RU" sz="4000" b="1" dirty="0" smtClean="0"/>
              <a:t>Комментарий</a:t>
            </a:r>
            <a:r>
              <a:rPr lang="ru-RU" sz="4000" b="1" dirty="0"/>
              <a:t>: Просьба – принести хлеба, черного и белого.</a:t>
            </a:r>
          </a:p>
        </p:txBody>
      </p:sp>
      <p:pic>
        <p:nvPicPr>
          <p:cNvPr id="1026" name="Picture 2" descr="https://avatars.mds.yandex.net/get-zen_doc/1538903/pub_5e6a44b382bd2a61120c9c9a_5e7631643207817ee301201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4" y="2570056"/>
            <a:ext cx="7513705" cy="39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824" y="231820"/>
            <a:ext cx="1050916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</a:rPr>
              <a:t>Вопрос 2. </a:t>
            </a:r>
            <a:r>
              <a:rPr lang="ru-RU" sz="5400" b="1" dirty="0" smtClean="0"/>
              <a:t>Переделка </a:t>
            </a:r>
            <a:r>
              <a:rPr lang="ru-RU" sz="5400" b="1" dirty="0"/>
              <a:t>известной пословицы, увиденная автором вопроса в одной из</a:t>
            </a:r>
          </a:p>
          <a:p>
            <a:r>
              <a:rPr lang="ru-RU" sz="5400" b="1" dirty="0"/>
              <a:t>маршруток, заканчивалась словами «денежки платить». А какое</a:t>
            </a:r>
          </a:p>
          <a:p>
            <a:r>
              <a:rPr lang="ru-RU" sz="5400" b="1" dirty="0"/>
              <a:t>существительное упоминается в оригинале этой пословицы?</a:t>
            </a:r>
          </a:p>
        </p:txBody>
      </p:sp>
    </p:spTree>
    <p:extLst>
      <p:ext uri="{BB962C8B-B14F-4D97-AF65-F5344CB8AC3E}">
        <p14:creationId xmlns:p14="http://schemas.microsoft.com/office/powerpoint/2010/main" val="9366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189" y="399245"/>
            <a:ext cx="10187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Ответ: саночки. Зачет: сани.</a:t>
            </a:r>
          </a:p>
          <a:p>
            <a:r>
              <a:rPr lang="ru-RU" sz="3600" b="1" dirty="0"/>
              <a:t>Комментарий: «Любишь кататься, люби и денежки платить».</a:t>
            </a:r>
          </a:p>
        </p:txBody>
      </p:sp>
      <p:pic>
        <p:nvPicPr>
          <p:cNvPr id="2050" name="Picture 2" descr="https://a.d-cd.net/b993af5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2" y="2091085"/>
            <a:ext cx="7482625" cy="46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431" y="927279"/>
            <a:ext cx="104962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u="sng" dirty="0" smtClean="0">
                <a:solidFill>
                  <a:srgbClr val="FF0000"/>
                </a:solidFill>
                <a:effectLst/>
              </a:rPr>
              <a:t>Вопрос 3.</a:t>
            </a:r>
            <a:r>
              <a:rPr lang="ru-RU" sz="4800" b="1" i="0" dirty="0" smtClean="0">
                <a:solidFill>
                  <a:srgbClr val="000000"/>
                </a:solidFill>
                <a:effectLst/>
              </a:rPr>
              <a:t> Писатель-фантаст Борис Штерн говорил, что первой прочитанной им книгой был фантастический детектив с тремя неудавшимися покушениями на убийство и одним удавшимся. Как называлась эта книга?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171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76" y="540913"/>
            <a:ext cx="5645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0" dirty="0" smtClean="0">
                <a:solidFill>
                  <a:srgbClr val="000000"/>
                </a:solidFill>
                <a:effectLst/>
              </a:rPr>
              <a:t>Ответ: "Колобок".</a:t>
            </a:r>
            <a:endParaRPr lang="ru-RU" sz="5400" b="1" dirty="0"/>
          </a:p>
        </p:txBody>
      </p:sp>
      <p:pic>
        <p:nvPicPr>
          <p:cNvPr id="3076" name="Picture 4" descr="https://printonic.ru/uploads/images/2016/02/22/img_56cad78803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9" y="1712889"/>
            <a:ext cx="8203842" cy="49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c0a/000c19f9-6371ec1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82623"/>
            <a:ext cx="11102617" cy="60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63" y="437881"/>
            <a:ext cx="106765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  <a:effectLst/>
              </a:rPr>
              <a:t>Вопрос 4. </a:t>
            </a:r>
            <a:r>
              <a:rPr lang="ru-RU" sz="4400" b="1" i="0" dirty="0" smtClean="0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«Они вошли в зал и сразу увидели этот предмет. Принцесса посмотрела и сказала:- Какая прелесть! Баба яга посмотрела и сказала:- Какое страшилище!</a:t>
            </a:r>
            <a:r>
              <a:rPr lang="ru-RU" sz="4400" b="1" dirty="0" smtClean="0">
                <a:ea typeface="Cambria Math" panose="02040503050406030204" pitchFamily="18" charset="0"/>
              </a:rPr>
              <a:t/>
            </a:r>
            <a:br>
              <a:rPr lang="ru-RU" sz="4400" b="1" dirty="0" smtClean="0">
                <a:ea typeface="Cambria Math" panose="02040503050406030204" pitchFamily="18" charset="0"/>
              </a:rPr>
            </a:br>
            <a:r>
              <a:rPr lang="ru-RU" sz="4400" b="1" i="0" dirty="0" smtClean="0"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Колобок посмотрел и сказал:- Я себе такое же куплю, только круглое.</a:t>
            </a:r>
            <a:r>
              <a:rPr lang="ru-RU" sz="44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ru-RU" sz="4400" b="1" dirty="0">
                <a:ea typeface="Cambria Math" panose="02040503050406030204" pitchFamily="18" charset="0"/>
              </a:rPr>
              <a:t>Этот предмет находится в черном ящике. Что это?</a:t>
            </a:r>
            <a:endParaRPr lang="ru-RU" sz="4400" b="1" i="0" dirty="0" smtClean="0">
              <a:solidFill>
                <a:srgbClr val="000000"/>
              </a:solidFill>
              <a:effectLst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141</TotalTime>
  <Words>452</Words>
  <Application>Microsoft Office PowerPoint</Application>
  <PresentationFormat>Широкоэкранный</PresentationFormat>
  <Paragraphs>32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Franklin Gothic Book</vt:lpstr>
      <vt:lpstr>Crop</vt:lpstr>
      <vt:lpstr>Битва Разумов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Разумов</dc:title>
  <dc:creator>МОУ СОШ №13</dc:creator>
  <cp:lastModifiedBy>МОУ СОШ №13</cp:lastModifiedBy>
  <cp:revision>37</cp:revision>
  <dcterms:created xsi:type="dcterms:W3CDTF">2021-03-13T07:59:40Z</dcterms:created>
  <dcterms:modified xsi:type="dcterms:W3CDTF">2021-03-13T10:20:41Z</dcterms:modified>
</cp:coreProperties>
</file>