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9" r:id="rId19"/>
    <p:sldId id="280" r:id="rId20"/>
    <p:sldId id="287" r:id="rId21"/>
    <p:sldId id="281" r:id="rId22"/>
    <p:sldId id="283" r:id="rId23"/>
    <p:sldId id="288" r:id="rId24"/>
    <p:sldId id="284" r:id="rId25"/>
    <p:sldId id="285" r:id="rId26"/>
    <p:sldId id="274" r:id="rId27"/>
    <p:sldId id="275" r:id="rId28"/>
    <p:sldId id="276" r:id="rId29"/>
    <p:sldId id="291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9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4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7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8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94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4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8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8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2F30-6E28-4254-A3B6-8A68298B416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1C9999-7C95-4F35-9D93-9B938D2F3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2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Интеллектуальная игра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80920" cy="1944216"/>
          </a:xfrm>
        </p:spPr>
        <p:txBody>
          <a:bodyPr>
            <a:normAutofit fontScale="85000" lnSpcReduction="10000"/>
          </a:bodyPr>
          <a:lstStyle/>
          <a:p>
            <a:r>
              <a:rPr lang="ru-RU" sz="8800" b="1" dirty="0" smtClean="0"/>
              <a:t>Что? Где? Когда?</a:t>
            </a:r>
            <a:endParaRPr lang="ru-RU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Вопрос 5 (от учителя информатики):</a:t>
            </a:r>
            <a:endParaRPr lang="ru-RU" sz="3200" dirty="0" smtClean="0"/>
          </a:p>
          <a:p>
            <a:r>
              <a:rPr lang="ru-RU" sz="2800" dirty="0" smtClean="0"/>
              <a:t>Этот удивительный "зверек" был изобретен в </a:t>
            </a:r>
            <a:r>
              <a:rPr lang="ru-RU" sz="2800" dirty="0" err="1" smtClean="0"/>
              <a:t>Стэнфордском</a:t>
            </a:r>
            <a:r>
              <a:rPr lang="ru-RU" sz="2800" dirty="0" smtClean="0"/>
              <a:t> исследовательском институте еще в 1968 году. Его "отцом" стал Дуг </a:t>
            </a:r>
            <a:r>
              <a:rPr lang="ru-RU" sz="2800" dirty="0" err="1" smtClean="0"/>
              <a:t>Энгельбарт</a:t>
            </a:r>
            <a:r>
              <a:rPr lang="ru-RU" sz="2800" dirty="0" smtClean="0"/>
              <a:t>, который за свое изобретение получил чек на сумму 10 тыс. долларов. А совсем недавно, уже 30 лет спустя после изобретения, — еще и приз </a:t>
            </a:r>
            <a:r>
              <a:rPr lang="ru-RU" sz="2800" dirty="0" err="1" smtClean="0"/>
              <a:t>Лемельсона-Мита</a:t>
            </a:r>
            <a:r>
              <a:rPr lang="ru-RU" sz="2800" dirty="0" smtClean="0"/>
              <a:t>, ежегодно вручаемый за новаторство (что-то около 500 тыс. долларов). "Зверек" </a:t>
            </a:r>
            <a:r>
              <a:rPr lang="ru-RU" sz="2800" dirty="0" err="1" smtClean="0"/>
              <a:t>Энгельбарта</a:t>
            </a:r>
            <a:r>
              <a:rPr lang="ru-RU" sz="2800" dirty="0" smtClean="0"/>
              <a:t> стал верным помощником в "трудах наших тяжких" и даже скрашивает наш досуг. Назовите его.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/>
              <a:t>Ответ:</a:t>
            </a:r>
            <a:r>
              <a:rPr lang="ru-RU" sz="4400" dirty="0" smtClean="0"/>
              <a:t> компьютерная мышь.</a:t>
            </a:r>
            <a:endParaRPr lang="ru-RU" sz="4400" dirty="0"/>
          </a:p>
        </p:txBody>
      </p:sp>
      <p:pic>
        <p:nvPicPr>
          <p:cNvPr id="22530" name="Picture 2" descr="https://regard-store.ru/upload/iblock/9a3/9a3ad1dc47a561ca4d89637e95531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69674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Вопрос 6 (от учителя обществознания):</a:t>
            </a:r>
            <a:endParaRPr lang="ru-RU" sz="3600" dirty="0" smtClean="0"/>
          </a:p>
          <a:p>
            <a:r>
              <a:rPr lang="ru-RU" sz="4800" dirty="0" err="1" smtClean="0"/>
              <a:t>По-древнегречески</a:t>
            </a:r>
            <a:r>
              <a:rPr lang="ru-RU" sz="4800" dirty="0" smtClean="0"/>
              <a:t> толпа — «</a:t>
            </a:r>
            <a:r>
              <a:rPr lang="ru-RU" sz="4800" dirty="0" err="1" smtClean="0"/>
              <a:t>охлос</a:t>
            </a:r>
            <a:r>
              <a:rPr lang="ru-RU" sz="4800" dirty="0" smtClean="0"/>
              <a:t>». А как, согласно одной из версий, древние греки называли отдельно взятого представителя этой толпы?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Ответ. </a:t>
            </a:r>
            <a:r>
              <a:rPr lang="ru-RU" sz="7200" dirty="0" err="1" smtClean="0"/>
              <a:t>Охломон</a:t>
            </a:r>
            <a:r>
              <a:rPr lang="ru-RU" sz="7200" i="1" dirty="0" smtClean="0"/>
              <a:t>.</a:t>
            </a:r>
            <a:endParaRPr lang="ru-RU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Вопрос 7.В немецком языке слово </a:t>
            </a:r>
            <a:r>
              <a:rPr lang="ru-RU" sz="4800" b="1" dirty="0" err="1" smtClean="0"/>
              <a:t>Feder</a:t>
            </a:r>
            <a:r>
              <a:rPr lang="ru-RU" sz="4800" b="1" dirty="0" smtClean="0"/>
              <a:t> означает «перо», слово «</a:t>
            </a:r>
            <a:r>
              <a:rPr lang="ru-RU" sz="4800" b="1" dirty="0" err="1" smtClean="0"/>
              <a:t>баль</a:t>
            </a:r>
            <a:r>
              <a:rPr lang="ru-RU" sz="4800" b="1" dirty="0" smtClean="0"/>
              <a:t>», естественно, «мяч».</a:t>
            </a:r>
            <a:r>
              <a:rPr lang="ru-RU" sz="4800" b="1" u="sng" dirty="0" smtClean="0"/>
              <a:t> Вопрос от учителя иностранного языка:</a:t>
            </a:r>
            <a:endParaRPr lang="ru-RU" sz="4800" b="1" dirty="0" smtClean="0"/>
          </a:p>
          <a:p>
            <a:r>
              <a:rPr lang="ru-RU" sz="4800" b="1" dirty="0" smtClean="0"/>
              <a:t> А какую игру немцы называют словом «</a:t>
            </a:r>
            <a:r>
              <a:rPr lang="ru-RU" sz="4800" b="1" dirty="0" err="1" smtClean="0"/>
              <a:t>федербаль</a:t>
            </a:r>
            <a:r>
              <a:rPr lang="ru-RU" sz="4800" b="1" dirty="0" smtClean="0"/>
              <a:t>»?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noteka.org/uploads/posts/2021-05/1621586744_12-phonoteka_org-p-badminton-fon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848872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/>
              <a:t>Ответ:</a:t>
            </a:r>
            <a:r>
              <a:rPr lang="ru-RU" sz="4800" dirty="0" smtClean="0"/>
              <a:t> бадминтон.</a:t>
            </a:r>
            <a:endParaRPr lang="ru-RU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Вопрос 8. </a:t>
            </a:r>
          </a:p>
          <a:p>
            <a:r>
              <a:rPr lang="ru-RU" sz="6600" b="1" dirty="0" smtClean="0"/>
              <a:t>Англичане говорят: «Лучшее часто враг хорошего». А что говорим мы?</a:t>
            </a:r>
            <a:endParaRPr lang="ru-RU" sz="6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u="sng" dirty="0" smtClean="0"/>
              <a:t>Ответ: </a:t>
            </a:r>
            <a:r>
              <a:rPr lang="ru-RU" sz="6600" b="1" dirty="0" smtClean="0"/>
              <a:t>«От добра </a:t>
            </a:r>
            <a:r>
              <a:rPr lang="ru-RU" sz="6600" b="1" dirty="0" err="1" smtClean="0"/>
              <a:t>добра</a:t>
            </a:r>
            <a:r>
              <a:rPr lang="ru-RU" sz="6600" b="1" dirty="0" smtClean="0"/>
              <a:t> не ищут».</a:t>
            </a:r>
            <a:endParaRPr lang="ru-RU" sz="6600" b="1" dirty="0"/>
          </a:p>
        </p:txBody>
      </p:sp>
      <p:pic>
        <p:nvPicPr>
          <p:cNvPr id="34818" name="Picture 2" descr="«От добра добра не ищут» – как выглядит эта поговорка полностью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37520"/>
            <a:ext cx="6840760" cy="3915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u="sng" dirty="0" smtClean="0"/>
              <a:t>Черный ящик:</a:t>
            </a:r>
            <a:endParaRPr lang="ru-RU" sz="7200" dirty="0"/>
          </a:p>
        </p:txBody>
      </p:sp>
      <p:pic>
        <p:nvPicPr>
          <p:cNvPr id="36866" name="Picture 2" descr="https://pbs.twimg.com/media/EBdMaktXoAIFlVh.pn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76872"/>
            <a:ext cx="7960940" cy="4083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Вопрос 9. В черном ящике вещество</a:t>
            </a:r>
            <a:endParaRPr lang="ru-RU" sz="4000" dirty="0" smtClean="0"/>
          </a:p>
          <a:p>
            <a:r>
              <a:rPr lang="ru-RU" sz="4000" b="1" i="1" dirty="0" smtClean="0"/>
              <a:t>-его используют для уменьшения трения</a:t>
            </a:r>
            <a:endParaRPr lang="ru-RU" sz="4000" dirty="0" smtClean="0"/>
          </a:p>
          <a:p>
            <a:r>
              <a:rPr lang="ru-RU" sz="4000" b="1" i="1" dirty="0" smtClean="0"/>
              <a:t>-оно хорошо подходит для систем нагревания и охлаждения</a:t>
            </a:r>
            <a:endParaRPr lang="ru-RU" sz="4000" dirty="0" smtClean="0"/>
          </a:p>
          <a:p>
            <a:r>
              <a:rPr lang="ru-RU" sz="4000" b="1" i="1" dirty="0" smtClean="0"/>
              <a:t>- нас окружают три его агрегатных состояния</a:t>
            </a:r>
            <a:endParaRPr lang="ru-RU" sz="4000" dirty="0" smtClean="0"/>
          </a:p>
          <a:p>
            <a:r>
              <a:rPr lang="ru-RU" sz="4000" b="1" i="1" dirty="0" smtClean="0"/>
              <a:t>-его называют «соком» жизни на Земле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/>
              <a:t>Вопрос 1 (от учителя биологии):</a:t>
            </a:r>
            <a:endParaRPr lang="ru-RU" sz="4800" dirty="0" smtClean="0"/>
          </a:p>
          <a:p>
            <a:r>
              <a:rPr lang="ru-RU" sz="4800" dirty="0" smtClean="0"/>
              <a:t>У моржей, тюленей подкожный жир распределен по всему телу равномерно, а у верблюда жир находится в горбах. Почему?</a:t>
            </a:r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osudaguide.ru/wp-content/uploads/2019/04/Voda-v-kuvs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Вопрос 10.Назовите первый экипаж (транспортное средство) современного человека?</a:t>
            </a:r>
            <a:endParaRPr lang="ru-RU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dn1.ozone.ru/s3/multimedia-w/6019962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4888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7704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u="sng" dirty="0" smtClean="0">
                <a:solidFill>
                  <a:srgbClr val="C00000"/>
                </a:solidFill>
              </a:rPr>
              <a:t>Сектор блиц: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1.Эскимосы считают, что он бывает жидким, легким, тяжелым, хрупким, блестящим, и еще насчитывают более двухсот видов его. О чем идет речь?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12975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2.Энгельс, Ленин, Карабас — </a:t>
            </a:r>
            <a:r>
              <a:rPr lang="ru-RU" sz="5400" b="1" dirty="0" err="1" smtClean="0"/>
              <a:t>Барабас</a:t>
            </a:r>
            <a:r>
              <a:rPr lang="ru-RU" sz="5400" b="1" dirty="0" smtClean="0"/>
              <a:t>. </a:t>
            </a:r>
          </a:p>
          <a:p>
            <a:r>
              <a:rPr lang="ru-RU" sz="5400" b="1" dirty="0" smtClean="0"/>
              <a:t>Что объединят эти лица?</a:t>
            </a:r>
            <a:endParaRPr lang="ru-RU" sz="5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3.С недавних пор в Италии стала модной новая диета. Суть ее сводится к употреблению продуктов в строго определенной последовательности. Начинать есть, например, следует с малины, помидоров или лососины. Затем, после небольшой передышки, можно приналечь на бананы, жареную картошку или булку с маслом. А на десерт – зелень, огурцы или плоды киви. Если вы поняли принцип, по которому строится эта диета, вы без труда напишете ее название. </a:t>
            </a:r>
            <a:endParaRPr lang="ru-R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xn----8sbiecm6bhdx8i.xn--p1ai/images/Winter/sneg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s1.1zoom.ru/big7/988/Closeup_Men_Beard_51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9694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lipart-best.com/img/traffic-light/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344816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EBdMaktXoAIFlVh.pn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76872"/>
            <a:ext cx="7960940" cy="40835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u="sng" dirty="0" smtClean="0"/>
              <a:t>Черный ящик:</a:t>
            </a:r>
            <a:endParaRPr lang="ru-RU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Ответ:</a:t>
            </a:r>
            <a:r>
              <a:rPr lang="ru-RU" sz="3200" dirty="0" smtClean="0"/>
              <a:t> Без подкожного жира во льдах северных морей не выжить ни тюленю, ни моржу.  У верблюдов, курдючных овец, зебр жир запасается в определённых частях тела. Верблюда ожидал бы тепловой удар.</a:t>
            </a:r>
            <a:endParaRPr lang="ru-RU" sz="3200" dirty="0"/>
          </a:p>
        </p:txBody>
      </p:sp>
      <p:pic>
        <p:nvPicPr>
          <p:cNvPr id="1026" name="Picture 2" descr="Один верблюд в Монголии — стоков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888432" cy="2808312"/>
          </a:xfrm>
          <a:prstGeom prst="rect">
            <a:avLst/>
          </a:prstGeom>
          <a:noFill/>
        </p:spPr>
      </p:pic>
      <p:pic>
        <p:nvPicPr>
          <p:cNvPr id="1028" name="Picture 4" descr="https://news.images.itv.com/image/file/951715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Вопрос </a:t>
            </a:r>
            <a:r>
              <a:rPr lang="ru-RU" sz="4400" b="1" dirty="0" smtClean="0"/>
              <a:t>12.</a:t>
            </a:r>
          </a:p>
          <a:p>
            <a:r>
              <a:rPr lang="ru-RU" sz="4400" b="1" dirty="0" smtClean="0"/>
              <a:t>Когда в Италии ввели обязательное использование ремней безопасности, фабрики, выпускающие </a:t>
            </a:r>
            <a:r>
              <a:rPr lang="ru-RU" sz="4400" b="1" i="1" dirty="0" smtClean="0"/>
              <a:t>такие</a:t>
            </a:r>
            <a:r>
              <a:rPr lang="ru-RU" sz="4400" b="1" dirty="0" smtClean="0"/>
              <a:t> футболки, резко увеличили свой доход. Какая именно футболка находится в чёрном ящике?</a:t>
            </a:r>
            <a:endParaRPr lang="ru-RU" sz="4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ru123.ru/wa-data/public/shop/products/04/21/2104/images/3951/3951.197x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8883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Вопрос 13.</a:t>
            </a:r>
          </a:p>
          <a:p>
            <a:r>
              <a:rPr lang="ru-RU" sz="4000" b="1" dirty="0" smtClean="0"/>
              <a:t>Опытные туристы утверждают, что для того, чтобы быстро высушить насквозь промокшие сапоги, необходимы три вещи: спички, хворост и те предметы, которые находятся сейчас в черном ящике. Внимание, вопрос: Что там?</a:t>
            </a:r>
            <a:endParaRPr lang="ru-RU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dn.pixabay.com/photo/2014/01/27/22/11/stones-253483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064896" cy="34590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Для того чтобы быстро высушить насквозь промокшие сапоги, необходимо разжечь костер, раскалить камни и кинуть их в мокрые сапоги. </a:t>
            </a:r>
            <a:endParaRPr lang="ru-RU" sz="3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Вопрос 14.</a:t>
            </a:r>
          </a:p>
          <a:p>
            <a:r>
              <a:rPr lang="ru-RU" sz="4800" b="1" i="1" dirty="0" smtClean="0"/>
              <a:t>«Соедините слоги» </a:t>
            </a:r>
          </a:p>
          <a:p>
            <a:r>
              <a:rPr lang="ru-RU" sz="4800" b="1" i="1" dirty="0" smtClean="0"/>
              <a:t>Перед вами рассыпанные слоги. Вам нужно собрать из них особую группу государственных органов:</a:t>
            </a:r>
          </a:p>
          <a:p>
            <a:r>
              <a:rPr lang="ru-RU" sz="4800" dirty="0" err="1" smtClean="0"/>
              <a:t>ку</a:t>
            </a:r>
            <a:r>
              <a:rPr lang="ru-RU" sz="4800" dirty="0" smtClean="0"/>
              <a:t> </a:t>
            </a:r>
            <a:r>
              <a:rPr lang="ru-RU" sz="4800" dirty="0" err="1" smtClean="0"/>
              <a:t>ны</a:t>
            </a:r>
            <a:r>
              <a:rPr lang="ru-RU" sz="4800" dirty="0" smtClean="0"/>
              <a:t>  ту про </a:t>
            </a:r>
            <a:r>
              <a:rPr lang="ru-RU" sz="4800" dirty="0" err="1" smtClean="0"/>
              <a:t>ра</a:t>
            </a:r>
            <a:r>
              <a:rPr lang="ru-RU" sz="4800" dirty="0" smtClean="0"/>
              <a:t> га ор</a:t>
            </a:r>
            <a:endParaRPr lang="ru-RU" sz="4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344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Прокуратура</a:t>
            </a:r>
            <a:endParaRPr lang="ru-RU" sz="8800" dirty="0"/>
          </a:p>
        </p:txBody>
      </p:sp>
      <p:pic>
        <p:nvPicPr>
          <p:cNvPr id="53250" name="Picture 2" descr="https://phonoteka.org/uploads/posts/2021-05/1620245470_12-phonoteka_org-p-prokuror-fon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590465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ed-kopilka.ru/upload/blogs/26652_965dabacf1669176ac4c65d3edcb181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 smtClean="0"/>
              <a:t>АГИТАТОР </a:t>
            </a:r>
            <a:endParaRPr lang="ru-RU" sz="10000" dirty="0"/>
          </a:p>
        </p:txBody>
      </p:sp>
      <p:pic>
        <p:nvPicPr>
          <p:cNvPr id="56322" name="Picture 2" descr="возбужденный индийский агитатор жестикулирует, разговаривая с избирателями в конференц-зале, размытый передний план - Фото,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2809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fsd.videouroki.net/html/2019/03/15/v_5c8b38d76554e/99730477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36904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7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Вопрос 16.Иллюстрации 1.Угадай, кто из них левша? </a:t>
            </a:r>
            <a:endParaRPr lang="ru-RU" sz="4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Вопрос 17.Какую рыбу поймал рыбак?</a:t>
            </a:r>
            <a:endParaRPr lang="ru-RU" sz="5400" dirty="0"/>
          </a:p>
        </p:txBody>
      </p:sp>
      <p:pic>
        <p:nvPicPr>
          <p:cNvPr id="58370" name="Picture 2" descr="https://fsd.videouroki.net/html/2019/03/15/v_5c8b38d76554e/99730477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424936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/>
              <a:t>Вопрос 2 (от учителя русского языка):</a:t>
            </a:r>
            <a:endParaRPr lang="ru-RU" sz="4000" dirty="0" smtClean="0"/>
          </a:p>
          <a:p>
            <a:r>
              <a:rPr lang="ru-RU" sz="4000" dirty="0" smtClean="0"/>
              <a:t>Очень часто мы употребляем выражение баш на баш, говоря о равноценном обмене. Вспомните просторечные названия частей тела человека и скажите, как дословно переводится с турецкого это выражение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84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i="1" dirty="0"/>
              <a:t>Т</a:t>
            </a:r>
            <a:r>
              <a:rPr lang="ru-RU" sz="8000" i="1" dirty="0" smtClean="0"/>
              <a:t>у, что в ведре</a:t>
            </a:r>
            <a:endParaRPr lang="ru-RU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/>
              <a:t>Ответ:</a:t>
            </a:r>
            <a:r>
              <a:rPr lang="ru-RU" sz="4400" dirty="0" smtClean="0"/>
              <a:t> голова за голову. Просторечное слово башка имеет этот же корень. Вероятно, этим выражением пользовались при обмене пленными. 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Вопрос 3 (от учителя химии):</a:t>
            </a:r>
            <a:endParaRPr lang="ru-RU" sz="3200" dirty="0" smtClean="0"/>
          </a:p>
          <a:p>
            <a:r>
              <a:rPr lang="ru-RU" sz="3200" dirty="0" smtClean="0"/>
              <a:t>На уроках химии вы неоднократно ведете разговор о видах угля как видах топлива, например, изучаете бурый уголь, черный уголь и др. Через минуту назовите, что вы понимаете под выражениями:</a:t>
            </a:r>
          </a:p>
          <a:p>
            <a:r>
              <a:rPr lang="ru-RU" sz="3200" dirty="0" smtClean="0"/>
              <a:t>Бесцветный уголь –________________;</a:t>
            </a:r>
          </a:p>
          <a:p>
            <a:r>
              <a:rPr lang="ru-RU" sz="3200" dirty="0" smtClean="0"/>
              <a:t>Желтый уголь – ___________________;</a:t>
            </a:r>
          </a:p>
          <a:p>
            <a:r>
              <a:rPr lang="ru-RU" sz="3200" dirty="0" smtClean="0"/>
              <a:t>Зеленый уголь – ___________________;</a:t>
            </a:r>
          </a:p>
          <a:p>
            <a:r>
              <a:rPr lang="ru-RU" sz="3200" dirty="0" smtClean="0"/>
              <a:t>Синий уголь – ____________________;</a:t>
            </a:r>
          </a:p>
          <a:p>
            <a:r>
              <a:rPr lang="ru-RU" sz="3200" dirty="0" smtClean="0"/>
              <a:t>Голубой уголь – ___________________;</a:t>
            </a:r>
          </a:p>
          <a:p>
            <a:r>
              <a:rPr lang="ru-RU" sz="3200" dirty="0" smtClean="0"/>
              <a:t>Красный уголь – __________________.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Ответ: </a:t>
            </a:r>
            <a:r>
              <a:rPr lang="ru-RU" sz="3600" dirty="0" smtClean="0"/>
              <a:t>Бесцветный уголь – природный газ;</a:t>
            </a:r>
          </a:p>
          <a:p>
            <a:r>
              <a:rPr lang="ru-RU" sz="3600" dirty="0" smtClean="0"/>
              <a:t>Желтый уголь – солнечная энергия;</a:t>
            </a:r>
          </a:p>
          <a:p>
            <a:r>
              <a:rPr lang="ru-RU" sz="3600" dirty="0" smtClean="0"/>
              <a:t>Зеленый уголь – растительное топливо;</a:t>
            </a:r>
          </a:p>
          <a:p>
            <a:r>
              <a:rPr lang="ru-RU" sz="3600" dirty="0" smtClean="0"/>
              <a:t>Синий уголь – энергия приливов и отливов морей;</a:t>
            </a:r>
          </a:p>
          <a:p>
            <a:r>
              <a:rPr lang="ru-RU" sz="3600" dirty="0" smtClean="0"/>
              <a:t>Голубой уголь – движущая сила ветра;</a:t>
            </a:r>
          </a:p>
          <a:p>
            <a:r>
              <a:rPr lang="ru-RU" sz="3600" dirty="0" smtClean="0"/>
              <a:t>Красный уголь – энергия вулканов.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/>
              <a:t>Вопрос 4 (от учителя географии):</a:t>
            </a:r>
            <a:endParaRPr lang="ru-RU" sz="4800" dirty="0" smtClean="0"/>
          </a:p>
          <a:p>
            <a:r>
              <a:rPr lang="ru-RU" sz="4800" dirty="0" smtClean="0"/>
              <a:t>У африканской народности суахили есть легенда, повествующая о том, что первый человек спустился на землю с неба. А кто помог ему это сделать? 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/>
              <a:t>Ответ:</a:t>
            </a:r>
            <a:r>
              <a:rPr lang="ru-RU" sz="4000" dirty="0" smtClean="0"/>
              <a:t> Жираф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097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6386" name="Picture 2" descr="https://i0.wp.com/curious-world.ru/images/content/animals/08-2018/jiraf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28" y="1268760"/>
            <a:ext cx="6589240" cy="493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727</Words>
  <Application>Microsoft Office PowerPoint</Application>
  <PresentationFormat>Экран (4:3)</PresentationFormat>
  <Paragraphs>65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Trebuchet MS</vt:lpstr>
      <vt:lpstr>Wingdings 3</vt:lpstr>
      <vt:lpstr>Аспект</vt:lpstr>
      <vt:lpstr>Интеллектуальная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XEON</dc:creator>
  <cp:lastModifiedBy>МОУ СОШ №13</cp:lastModifiedBy>
  <cp:revision>42</cp:revision>
  <dcterms:created xsi:type="dcterms:W3CDTF">2021-09-30T11:47:58Z</dcterms:created>
  <dcterms:modified xsi:type="dcterms:W3CDTF">2021-10-01T11:59:27Z</dcterms:modified>
</cp:coreProperties>
</file>