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1ABDE8-E44C-47F4-9601-52C9AFA44E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F1F4A8-92B2-4C0B-B51A-AF9D6E419AF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72207"/>
          </a:xfrm>
        </p:spPr>
        <p:txBody>
          <a:bodyPr/>
          <a:lstStyle/>
          <a:p>
            <a:r>
              <a:rPr lang="ru-RU" dirty="0" smtClean="0"/>
              <a:t>Интеллектуальная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2" name="Picture 4" descr="https://ds05.infourok.ru/uploads/ex/04bb/00164bda-7d000b4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2088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376264"/>
          </a:xfrm>
        </p:spPr>
        <p:txBody>
          <a:bodyPr>
            <a:noAutofit/>
          </a:bodyPr>
          <a:lstStyle/>
          <a:p>
            <a:r>
              <a:rPr lang="ru-RU" sz="7200" dirty="0" smtClean="0"/>
              <a:t>Что означает фразеологизм</a:t>
            </a:r>
            <a:br>
              <a:rPr lang="ru-RU" sz="7200" dirty="0" smtClean="0"/>
            </a:br>
            <a:r>
              <a:rPr lang="ru-RU" sz="8800" b="1" dirty="0" smtClean="0"/>
              <a:t>Бить баклуши</a:t>
            </a:r>
            <a:endParaRPr lang="ru-RU" sz="8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110b/0004df82-1e5952ac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d.multiurok.ru/html/2019/03/25/s_5c99123a33e2a/1122266_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dn01.ru/files/users/images/48/9d/489dce86bc68500b268f9ae3959c7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f.ppt-online.org/files/slide/x/xineLvCs1u8lwGzFmYaAOcIbHMK76fTkUNBDo2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856895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616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dirty="0" smtClean="0"/>
              <a:t>Поди туда…</a:t>
            </a:r>
            <a:br>
              <a:rPr lang="ru-RU" sz="6700" dirty="0" smtClean="0"/>
            </a:br>
            <a:r>
              <a:rPr lang="ru-RU" sz="6700" dirty="0" smtClean="0"/>
              <a:t>Скоро сказка сказывается…</a:t>
            </a:r>
            <a:br>
              <a:rPr lang="ru-RU" sz="6700" dirty="0" smtClean="0"/>
            </a:br>
            <a:r>
              <a:rPr lang="ru-RU" sz="6700" dirty="0" smtClean="0"/>
              <a:t>Ни в сказке сказать…</a:t>
            </a:r>
            <a:br>
              <a:rPr lang="ru-RU" sz="6700" dirty="0" smtClean="0"/>
            </a:br>
            <a:r>
              <a:rPr lang="ru-RU" sz="6700" dirty="0" smtClean="0"/>
              <a:t>Утро вечера …</a:t>
            </a:r>
            <a:br>
              <a:rPr lang="ru-RU" sz="6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означает фразеологизм</a:t>
            </a:r>
            <a:endParaRPr lang="ru-RU" dirty="0"/>
          </a:p>
        </p:txBody>
      </p:sp>
      <p:pic>
        <p:nvPicPr>
          <p:cNvPr id="31746" name="Picture 2" descr="http://uchitel-slovesnosti.ru/997/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35292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myshared.ru/10/1010429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r>
              <a:rPr lang="ru-RU" sz="8000" dirty="0" smtClean="0"/>
              <a:t>Что означают  слова:</a:t>
            </a:r>
            <a:br>
              <a:rPr lang="ru-RU" sz="8000" dirty="0" smtClean="0"/>
            </a:br>
            <a:r>
              <a:rPr lang="ru-RU" sz="8000" b="1" dirty="0" smtClean="0"/>
              <a:t>негодяй</a:t>
            </a:r>
            <a:br>
              <a:rPr lang="ru-RU" sz="8000" b="1" dirty="0" smtClean="0"/>
            </a:br>
            <a:r>
              <a:rPr lang="ru-RU" sz="8000" b="1" dirty="0" err="1" smtClean="0"/>
              <a:t>мымра</a:t>
            </a:r>
            <a:r>
              <a:rPr lang="ru-RU" sz="8000" b="1" dirty="0" smtClean="0"/>
              <a:t> </a:t>
            </a:r>
            <a:endParaRPr lang="ru-RU" sz="8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myshared.ru/7/831263/slide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06/0011067d-398d0d69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9592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4.infourok.ru/uploads/ex/08a6/00012d9d-77390954/2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2.infourok.ru/uploads/ex/1271/00041d98-c0885b09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-perevod.ru/wp-content/uploads/2018/05/f7aee77b01679f5fb3f61127f5bb7e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952328"/>
          </a:xfrm>
        </p:spPr>
        <p:txBody>
          <a:bodyPr>
            <a:noAutofit/>
          </a:bodyPr>
          <a:lstStyle/>
          <a:p>
            <a:r>
              <a:rPr lang="ru-RU" sz="7200" dirty="0" smtClean="0"/>
              <a:t>Что значит фразеологизм</a:t>
            </a:r>
            <a:br>
              <a:rPr lang="ru-RU" sz="7200" dirty="0" smtClean="0"/>
            </a:br>
            <a:r>
              <a:rPr lang="ru-RU" sz="7200" b="1" dirty="0" smtClean="0"/>
              <a:t>Спустя рукава</a:t>
            </a:r>
            <a:endParaRPr lang="ru-RU" sz="7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8b4/00174dbb-3b144857/2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97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7632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Определите фразеологизм и объясните его значение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s://stihi.ru/pics/2019/07/28/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5.infourok.ru/uploads/ex/05b7/00084316-16fa94a1/hello_html_1ea91d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это за фразеологизм и объясните его значение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4" name="Picture 4" descr="https://ds04.infourok.ru/uploads/ex/04b5/000aedac-47aa799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zen_doc/1593343/pub_5dde402a8f3e21637ee0da2f_5dde436036288d3517dbf38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6448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32</Words>
  <Application>Microsoft Office PowerPoint</Application>
  <PresentationFormat>Экран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Интеллектуальная игра</vt:lpstr>
      <vt:lpstr>Слайд 2</vt:lpstr>
      <vt:lpstr>Слайд 3</vt:lpstr>
      <vt:lpstr>Что значит фразеологизм Спустя рукава</vt:lpstr>
      <vt:lpstr>Слайд 5</vt:lpstr>
      <vt:lpstr>Определите фразеологизм и объясните его значение  </vt:lpstr>
      <vt:lpstr>Слайд 7</vt:lpstr>
      <vt:lpstr>Что это за фразеологизм и объясните его значение </vt:lpstr>
      <vt:lpstr>Слайд 9</vt:lpstr>
      <vt:lpstr>Что означает фразеологизм Бить баклуши</vt:lpstr>
      <vt:lpstr>Слайд 11</vt:lpstr>
      <vt:lpstr>Слайд 12</vt:lpstr>
      <vt:lpstr>Слайд 13</vt:lpstr>
      <vt:lpstr>Слайд 14</vt:lpstr>
      <vt:lpstr>Поди туда… Скоро сказка сказывается… Ни в сказке сказать… Утро вечера …    </vt:lpstr>
      <vt:lpstr>Что означает фразеологизм</vt:lpstr>
      <vt:lpstr>Слайд 17</vt:lpstr>
      <vt:lpstr>Что означают  слова: негодяй мымра </vt:lpstr>
      <vt:lpstr>Слайд 19</vt:lpstr>
      <vt:lpstr>Слайд 20</vt:lpstr>
      <vt:lpstr>Слайд 21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</dc:title>
  <dc:creator>XEON</dc:creator>
  <cp:lastModifiedBy>XEON</cp:lastModifiedBy>
  <cp:revision>21</cp:revision>
  <dcterms:created xsi:type="dcterms:W3CDTF">2020-12-10T14:09:15Z</dcterms:created>
  <dcterms:modified xsi:type="dcterms:W3CDTF">2020-12-10T15:24:05Z</dcterms:modified>
</cp:coreProperties>
</file>