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0" r:id="rId3"/>
    <p:sldId id="260" r:id="rId4"/>
    <p:sldId id="257" r:id="rId5"/>
    <p:sldId id="258" r:id="rId6"/>
    <p:sldId id="259" r:id="rId7"/>
    <p:sldId id="265" r:id="rId8"/>
    <p:sldId id="262" r:id="rId9"/>
    <p:sldId id="263" r:id="rId10"/>
    <p:sldId id="264" r:id="rId11"/>
    <p:sldId id="269" r:id="rId12"/>
    <p:sldId id="267" r:id="rId13"/>
    <p:sldId id="268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2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69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5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1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07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1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4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8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8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1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6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0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3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3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0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475701-3267-4B22-83F3-95335929BD8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6709E0-88F8-4FC7-A2EB-A6D27E24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6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512167"/>
          </a:xfrm>
        </p:spPr>
        <p:txBody>
          <a:bodyPr/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23224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«Самый умный»</a:t>
            </a:r>
            <a:endParaRPr lang="ru-RU" sz="5400" b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Баба </a:t>
            </a:r>
            <a:r>
              <a:rPr lang="ru-RU" sz="5400" dirty="0"/>
              <a:t>с воза – кобыле </a:t>
            </a:r>
            <a:r>
              <a:rPr lang="ru-RU" sz="5400" dirty="0" smtClean="0"/>
              <a:t>легче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Назвался груздем — полезай в кузов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23528" y="270569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Не суй нос в чужие дела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05064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Остаться у разбитого корыта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016224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Раунд 2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В Швеции владельцы собак отдают предпочтение низким, прижатым к земле породам, а в соседней Норвегии, наоборот, любят нескладно высоких, как двухэтажный автобус, собак. Чем объясняется такая разница во вкусах у соседних, родственных народов?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В Швеции налог с владельцев собак назначается по их росту, а в Норвегии – по длине.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natalyland.ru/wp-content/uploads/9/e/1/9e110774420098c58462126a98a4c97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032448" cy="3528392"/>
          </a:xfrm>
          <a:prstGeom prst="rect">
            <a:avLst/>
          </a:prstGeom>
          <a:noFill/>
        </p:spPr>
      </p:pic>
      <p:pic>
        <p:nvPicPr>
          <p:cNvPr id="1028" name="Picture 4" descr="https://petstime.ru/sites/default/files/2._swedish_elkh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17646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3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2004 году в Лондоне был установлен памятник животным</a:t>
            </a:r>
            <a:r>
              <a:rPr lang="ru-RU" sz="3600" b="1" dirty="0"/>
              <a:t>, принимавшим участие в войнах. Среди лошадей, слонов, собак, мулов, голубей, дельфинов неожиданно оказалось и одно насекомое, которое в годы Первой </a:t>
            </a:r>
            <a:r>
              <a:rPr lang="ru-RU" sz="3600" b="1" dirty="0" smtClean="0"/>
              <a:t>мировой </a:t>
            </a:r>
            <a:r>
              <a:rPr lang="ru-RU" sz="3600" b="1" dirty="0"/>
              <a:t>войны скрашивало мрачное окопное существование английских солдат и офицеров. Назовите </a:t>
            </a:r>
            <a:r>
              <a:rPr lang="ru-RU" sz="4000" b="1" dirty="0"/>
              <a:t>это насекомое.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inquirer.com/resizer/i2kpakpQ905ubigmvCUIN1sQG0Q=/1400x932/smart/cloudfront-us-east-1.images.arcpublishing.com/pmn/SSGJ5AQTN5CVXMTFDXAQRC3Z4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7992888" cy="4176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Светлячок.</a:t>
            </a:r>
            <a:r>
              <a:rPr lang="ru-RU" sz="3600" dirty="0"/>
              <a:t> </a:t>
            </a:r>
            <a:r>
              <a:rPr lang="ru-RU" sz="3600" i="1" u="sng" dirty="0"/>
              <a:t>Комментарий: </a:t>
            </a:r>
            <a:r>
              <a:rPr lang="ru-RU" sz="3600" dirty="0"/>
              <a:t>При их свете в окопах можно было рассматривать топографические карты.)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Однажды был выпущен плакат, предназначенный для рекламы обезболивающего средства. Плакат состоял из трех рисунков. На первом была изображена женщина с перекошенным лицом, страдающая от боли. На втором – женщина, принимающая лекарство. На третьем – та же женщина, счастливая и довольная. В Европе этот плакат способствовал увеличению спроса на это лекарство. А вот в Саудовской Аравии эта рекламная компания потерпела полное фиаско. Почему?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Рисунки в Саудовской Аравии рассматривают так же, как читают – справа налево</a:t>
            </a:r>
          </a:p>
        </p:txBody>
      </p:sp>
      <p:pic>
        <p:nvPicPr>
          <p:cNvPr id="30722" name="Picture 2" descr="https://i02.fotocdn.net/s114/a55e3887956c7cc2/public_pin_l/2571024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456384" cy="2736304"/>
          </a:xfrm>
          <a:prstGeom prst="rect">
            <a:avLst/>
          </a:prstGeom>
          <a:noFill/>
        </p:spPr>
      </p:pic>
      <p:pic>
        <p:nvPicPr>
          <p:cNvPr id="30724" name="Picture 4" descr="Леди принимает капсулы. — стоково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3600400" cy="3024336"/>
          </a:xfrm>
          <a:prstGeom prst="rect">
            <a:avLst/>
          </a:prstGeom>
          <a:noFill/>
        </p:spPr>
      </p:pic>
      <p:pic>
        <p:nvPicPr>
          <p:cNvPr id="30726" name="Picture 6" descr="https://cdn.prod.www.spiegel.de/images/46aa72a5-0001-0004-0000-000000752000_w1280_r1.77_fpx45_fpy34.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576" y="4293096"/>
            <a:ext cx="356490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58417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РАУНД 1.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/>
              <a:t>ПЕРЕВЕРТЫШИ</a:t>
            </a:r>
            <a:endParaRPr lang="ru-RU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7"/>
            <a:ext cx="77768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Суть игры состоит в том, чтобы отгадать как </a:t>
            </a:r>
            <a:r>
              <a:rPr lang="ru-RU" sz="3200" dirty="0" smtClean="0"/>
              <a:t>можно больше перевертышей</a:t>
            </a:r>
            <a:r>
              <a:rPr lang="ru-RU" sz="3200" dirty="0"/>
              <a:t>. Перевертыш — это название книги (фильма), или строчка известного стихотворения, либо пословица (поговорка), где все слова заменены антонимами, т.е. словами, противоположными по смыслу (трус-храбрец, земля-небо, </a:t>
            </a:r>
            <a:r>
              <a:rPr lang="ru-RU" sz="3200" dirty="0" err="1"/>
              <a:t>добрая-злая</a:t>
            </a:r>
            <a:r>
              <a:rPr lang="ru-RU" sz="3200" dirty="0"/>
              <a:t>, </a:t>
            </a:r>
            <a:r>
              <a:rPr lang="ru-RU" sz="3200" dirty="0" err="1"/>
              <a:t>милый-противный</a:t>
            </a:r>
            <a:r>
              <a:rPr lang="ru-RU" sz="3200" dirty="0"/>
              <a:t>, работать-отдыхать, бежать-стоять, горячо-холодно). Например, </a:t>
            </a:r>
            <a:r>
              <a:rPr lang="ru-RU" sz="3200" b="1" i="1" dirty="0"/>
              <a:t>Черная луна джунглей —</a:t>
            </a:r>
            <a:r>
              <a:rPr lang="ru-RU" sz="3200" b="1" dirty="0"/>
              <a:t> перевертыш названия фильма </a:t>
            </a:r>
            <a:r>
              <a:rPr lang="ru-RU" sz="3200" b="1" i="1" dirty="0"/>
              <a:t>Белое солнце пустыни.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/>
              <a:t>Чтобы всем было понятно, рассмотрим подробно расшифровку перевертыша строчки из стихотворения:</a:t>
            </a:r>
          </a:p>
          <a:p>
            <a:pPr fontAlgn="base"/>
            <a:r>
              <a:rPr lang="ru-RU" sz="3200" b="1" i="1" dirty="0"/>
              <a:t>Лежу перед окном у светлицы сухой…</a:t>
            </a:r>
            <a:endParaRPr lang="ru-RU" sz="3200" dirty="0"/>
          </a:p>
          <a:p>
            <a:pPr fontAlgn="base"/>
            <a:r>
              <a:rPr lang="ru-RU" sz="3200" dirty="0"/>
              <a:t>Начинаем искать замену словам: лежу — стою или сижу, перед — за или над, светлица — темница, сухой — мокрый или сырой</a:t>
            </a:r>
            <a:r>
              <a:rPr lang="ru-RU" sz="3200" dirty="0" smtClean="0"/>
              <a:t>. Правильный ответ -</a:t>
            </a:r>
            <a:endParaRPr lang="ru-RU" sz="3200" dirty="0"/>
          </a:p>
          <a:p>
            <a:pPr fontAlgn="base"/>
            <a:r>
              <a:rPr lang="ru-RU" sz="3200" dirty="0"/>
              <a:t> </a:t>
            </a:r>
            <a:r>
              <a:rPr lang="ru-RU" sz="3200" b="1" i="1" dirty="0"/>
              <a:t>Сижу за решеткой в темнице сырой…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9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400" b="1" dirty="0" smtClean="0"/>
              <a:t>1.Бодрого </a:t>
            </a:r>
            <a:r>
              <a:rPr lang="ru-RU" sz="4400" b="1" dirty="0"/>
              <a:t>дня, старички! </a:t>
            </a:r>
          </a:p>
          <a:p>
            <a:pPr fontAlgn="base"/>
            <a:r>
              <a:rPr lang="ru-RU" sz="4400" b="1" dirty="0" smtClean="0"/>
              <a:t>2.На </a:t>
            </a:r>
            <a:r>
              <a:rPr lang="ru-RU" sz="4400" b="1" dirty="0"/>
              <a:t>войне </a:t>
            </a:r>
            <a:r>
              <a:rPr lang="ru-RU" sz="4400" b="1" dirty="0" smtClean="0"/>
              <a:t>людей</a:t>
            </a:r>
            <a:endParaRPr lang="ru-RU" sz="4400" b="1" dirty="0"/>
          </a:p>
          <a:p>
            <a:pPr fontAlgn="base"/>
            <a:r>
              <a:rPr lang="ru-RU" sz="4400" b="1" dirty="0" smtClean="0"/>
              <a:t>3.Час позора</a:t>
            </a:r>
            <a:endParaRPr lang="ru-RU" sz="4400" b="1" dirty="0"/>
          </a:p>
          <a:p>
            <a:pPr fontAlgn="base"/>
            <a:r>
              <a:rPr lang="ru-RU" sz="4400" b="1" dirty="0" smtClean="0"/>
              <a:t>4.Манекен </a:t>
            </a:r>
            <a:r>
              <a:rPr lang="ru-RU" sz="4400" b="1" dirty="0"/>
              <a:t>и </a:t>
            </a:r>
            <a:r>
              <a:rPr lang="ru-RU" sz="4400" b="1" dirty="0" smtClean="0"/>
              <a:t>беспредел</a:t>
            </a:r>
            <a:endParaRPr lang="ru-RU" sz="4400" b="1" dirty="0"/>
          </a:p>
          <a:p>
            <a:pPr fontAlgn="base"/>
            <a:r>
              <a:rPr lang="ru-RU" sz="4400" b="1" dirty="0" smtClean="0"/>
              <a:t>5.Вечерняя планета</a:t>
            </a:r>
            <a:endParaRPr lang="ru-RU" sz="4400" b="1" dirty="0"/>
          </a:p>
          <a:p>
            <a:pPr fontAlgn="base"/>
            <a:r>
              <a:rPr lang="ru-RU" sz="4400" b="1" dirty="0" smtClean="0"/>
              <a:t>6.Лес кошмаров</a:t>
            </a:r>
            <a:endParaRPr lang="ru-RU" sz="4400" b="1" dirty="0"/>
          </a:p>
          <a:p>
            <a:pPr fontAlgn="base"/>
            <a:r>
              <a:rPr lang="ru-RU" sz="4400" b="1" dirty="0" smtClean="0"/>
              <a:t>7.Кружок домоседов</a:t>
            </a:r>
            <a:endParaRPr lang="ru-RU" sz="4400" b="1" dirty="0"/>
          </a:p>
          <a:p>
            <a:pPr fontAlgn="base"/>
            <a:r>
              <a:rPr lang="ru-RU" sz="4400" b="1" dirty="0" smtClean="0"/>
              <a:t>8.Радиоглазики</a:t>
            </a:r>
            <a:endParaRPr lang="ru-RU" sz="4400" b="1" dirty="0"/>
          </a:p>
          <a:p>
            <a:pPr fontAlgn="base"/>
            <a:r>
              <a:rPr lang="ru-RU" sz="4400" b="1" dirty="0" smtClean="0"/>
              <a:t>9.Злобная ночь</a:t>
            </a:r>
            <a:endParaRPr lang="ru-RU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1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400" b="1" dirty="0" smtClean="0"/>
              <a:t>1.Спокойной ночи, малыши!</a:t>
            </a:r>
          </a:p>
          <a:p>
            <a:pPr fontAlgn="base"/>
            <a:r>
              <a:rPr lang="ru-RU" sz="4400" b="1" dirty="0" smtClean="0"/>
              <a:t>2.В мире животных</a:t>
            </a:r>
          </a:p>
          <a:p>
            <a:pPr fontAlgn="base"/>
            <a:r>
              <a:rPr lang="ru-RU" sz="4400" b="1" dirty="0" smtClean="0"/>
              <a:t>3.Минута славы</a:t>
            </a:r>
          </a:p>
          <a:p>
            <a:pPr fontAlgn="base"/>
            <a:r>
              <a:rPr lang="ru-RU" sz="4400" b="1" dirty="0" smtClean="0"/>
              <a:t>4.Человек и закон</a:t>
            </a:r>
          </a:p>
          <a:p>
            <a:pPr fontAlgn="base"/>
            <a:r>
              <a:rPr lang="ru-RU" sz="4400" b="1" dirty="0" smtClean="0"/>
              <a:t>5.Утренняя звезда</a:t>
            </a:r>
          </a:p>
          <a:p>
            <a:pPr fontAlgn="base"/>
            <a:r>
              <a:rPr lang="ru-RU" sz="4400" b="1" dirty="0" smtClean="0"/>
              <a:t>6.Поле чудес</a:t>
            </a:r>
          </a:p>
          <a:p>
            <a:pPr fontAlgn="base"/>
            <a:r>
              <a:rPr lang="ru-RU" sz="4400" b="1" dirty="0" smtClean="0"/>
              <a:t>7.Клуб путешественников</a:t>
            </a:r>
          </a:p>
          <a:p>
            <a:pPr fontAlgn="base"/>
            <a:r>
              <a:rPr lang="ru-RU" sz="4400" b="1" dirty="0" smtClean="0"/>
              <a:t>8.Телепузики</a:t>
            </a:r>
          </a:p>
          <a:p>
            <a:pPr fontAlgn="base"/>
            <a:r>
              <a:rPr lang="ru-RU" sz="4400" b="1" dirty="0" smtClean="0"/>
              <a:t>9.Добрый день</a:t>
            </a:r>
            <a:endParaRPr lang="ru-RU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6000" b="1" dirty="0"/>
              <a:t>Перевертыши пословиц и поговорок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Леди в карете – скакунам тяжелее 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51520" y="170823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Прикинулся поганкой — вылезай из капота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925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Закинь глаза на свое безделье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25144"/>
            <a:ext cx="8136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Уйти от новой стиральной машины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368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 Light</vt:lpstr>
      <vt:lpstr>Garamond</vt:lpstr>
      <vt:lpstr>Натуральные материалы</vt:lpstr>
      <vt:lpstr>Интеллектуальная игра</vt:lpstr>
      <vt:lpstr>РАУНД 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Раунд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XEON</dc:creator>
  <cp:lastModifiedBy>МОУ СОШ №13</cp:lastModifiedBy>
  <cp:revision>28</cp:revision>
  <dcterms:created xsi:type="dcterms:W3CDTF">2021-10-13T15:34:24Z</dcterms:created>
  <dcterms:modified xsi:type="dcterms:W3CDTF">2021-10-29T12:43:33Z</dcterms:modified>
</cp:coreProperties>
</file>