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305" r:id="rId3"/>
    <p:sldId id="306" r:id="rId4"/>
    <p:sldId id="307" r:id="rId5"/>
    <p:sldId id="309" r:id="rId6"/>
    <p:sldId id="308" r:id="rId7"/>
    <p:sldId id="256" r:id="rId8"/>
    <p:sldId id="264" r:id="rId9"/>
    <p:sldId id="296" r:id="rId10"/>
    <p:sldId id="297" r:id="rId11"/>
    <p:sldId id="298" r:id="rId12"/>
    <p:sldId id="299" r:id="rId13"/>
    <p:sldId id="269" r:id="rId14"/>
    <p:sldId id="275" r:id="rId15"/>
    <p:sldId id="300" r:id="rId16"/>
    <p:sldId id="304" r:id="rId17"/>
    <p:sldId id="30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7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229CE-FDB6-49BC-AC49-0BFDE462682A}" type="doc">
      <dgm:prSet loTypeId="urn:microsoft.com/office/officeart/2005/8/layout/hierarchy6" loCatId="hierarchy" qsTypeId="urn:microsoft.com/office/officeart/2005/8/quickstyle/3d1" qsCatId="3D" csTypeId="urn:microsoft.com/office/officeart/2005/8/colors/accent1_2" csCatId="accent1" phldr="1"/>
      <dgm:spPr/>
    </dgm:pt>
    <dgm:pt modelId="{F00D633B-9675-4913-A378-5867A65D9CB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Виды рисования</a:t>
          </a:r>
        </a:p>
      </dgm:t>
    </dgm:pt>
    <dgm:pt modelId="{CD524D0C-BD34-48E2-BE75-4B602DA21A1F}" type="parTrans" cxnId="{3FACCA33-B07A-4BE0-853F-E402D019485B}">
      <dgm:prSet/>
      <dgm:spPr/>
      <dgm:t>
        <a:bodyPr/>
        <a:lstStyle/>
        <a:p>
          <a:endParaRPr lang="ru-RU"/>
        </a:p>
      </dgm:t>
    </dgm:pt>
    <dgm:pt modelId="{CE3B883C-AD0C-4FF6-A3B5-7B587CADB438}" type="sibTrans" cxnId="{3FACCA33-B07A-4BE0-853F-E402D019485B}">
      <dgm:prSet/>
      <dgm:spPr/>
      <dgm:t>
        <a:bodyPr/>
        <a:lstStyle/>
        <a:p>
          <a:endParaRPr lang="ru-RU"/>
        </a:p>
      </dgm:t>
    </dgm:pt>
    <dgm:pt modelId="{1AAC0C80-4AEF-4BB3-BC20-FBE976A861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Предметное </a:t>
          </a:r>
        </a:p>
      </dgm:t>
    </dgm:pt>
    <dgm:pt modelId="{885BE0FE-C4CD-4C50-9077-39C17C23DF68}" type="parTrans" cxnId="{1C7CBBCE-99E6-40F6-8CD9-9C017CDE0AEE}">
      <dgm:prSet/>
      <dgm:spPr/>
      <dgm:t>
        <a:bodyPr/>
        <a:lstStyle/>
        <a:p>
          <a:endParaRPr lang="ru-RU"/>
        </a:p>
      </dgm:t>
    </dgm:pt>
    <dgm:pt modelId="{EB984FBD-7504-4D56-967C-B34C202C399F}" type="sibTrans" cxnId="{1C7CBBCE-99E6-40F6-8CD9-9C017CDE0AEE}">
      <dgm:prSet/>
      <dgm:spPr/>
      <dgm:t>
        <a:bodyPr/>
        <a:lstStyle/>
        <a:p>
          <a:endParaRPr lang="ru-RU"/>
        </a:p>
      </dgm:t>
    </dgm:pt>
    <dgm:pt modelId="{B85F66E6-E305-446F-BC74-5135EC75144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Сюжетное</a:t>
          </a:r>
        </a:p>
      </dgm:t>
    </dgm:pt>
    <dgm:pt modelId="{022857C1-37B7-4C9F-BCF8-73B3D0332938}" type="parTrans" cxnId="{223B1675-F56D-4B39-AC5A-AF0E3BD2E027}">
      <dgm:prSet/>
      <dgm:spPr/>
      <dgm:t>
        <a:bodyPr/>
        <a:lstStyle/>
        <a:p>
          <a:endParaRPr lang="ru-RU"/>
        </a:p>
      </dgm:t>
    </dgm:pt>
    <dgm:pt modelId="{FBBFA018-B1EA-42B1-8EBC-CBFF956D30A2}" type="sibTrans" cxnId="{223B1675-F56D-4B39-AC5A-AF0E3BD2E027}">
      <dgm:prSet/>
      <dgm:spPr/>
      <dgm:t>
        <a:bodyPr/>
        <a:lstStyle/>
        <a:p>
          <a:endParaRPr lang="ru-RU"/>
        </a:p>
      </dgm:t>
    </dgm:pt>
    <dgm:pt modelId="{A51B1E4D-7786-4CB2-96AF-499B97004C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/>
              <a:effectLst/>
              <a:latin typeface="Arial" charset="0"/>
            </a:rPr>
            <a:t>Декоративное</a:t>
          </a:r>
        </a:p>
      </dgm:t>
    </dgm:pt>
    <dgm:pt modelId="{F3AAF9B5-8419-451D-958C-7C92E8CCEE27}" type="parTrans" cxnId="{D5512D81-8454-4852-B733-EFB7510F0833}">
      <dgm:prSet/>
      <dgm:spPr/>
      <dgm:t>
        <a:bodyPr/>
        <a:lstStyle/>
        <a:p>
          <a:endParaRPr lang="ru-RU"/>
        </a:p>
      </dgm:t>
    </dgm:pt>
    <dgm:pt modelId="{04ADA2D4-6CDD-4FC9-97F9-538C0A3A257C}" type="sibTrans" cxnId="{D5512D81-8454-4852-B733-EFB7510F0833}">
      <dgm:prSet/>
      <dgm:spPr/>
      <dgm:t>
        <a:bodyPr/>
        <a:lstStyle/>
        <a:p>
          <a:endParaRPr lang="ru-RU"/>
        </a:p>
      </dgm:t>
    </dgm:pt>
    <dgm:pt modelId="{7CEB60FE-F3A7-4167-B187-D9D2401F2406}" type="pres">
      <dgm:prSet presAssocID="{7A2229CE-FDB6-49BC-AC49-0BFDE462682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29B495-7C89-4613-BEBA-DED153F97F43}" type="pres">
      <dgm:prSet presAssocID="{7A2229CE-FDB6-49BC-AC49-0BFDE462682A}" presName="hierFlow" presStyleCnt="0"/>
      <dgm:spPr/>
    </dgm:pt>
    <dgm:pt modelId="{535A3140-F483-461B-A883-05C725BC2CD1}" type="pres">
      <dgm:prSet presAssocID="{7A2229CE-FDB6-49BC-AC49-0BFDE462682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386B725-2E76-40C8-9202-C980FDA600A5}" type="pres">
      <dgm:prSet presAssocID="{F00D633B-9675-4913-A378-5867A65D9CB8}" presName="Name14" presStyleCnt="0"/>
      <dgm:spPr/>
    </dgm:pt>
    <dgm:pt modelId="{89108862-1569-449F-8FB0-A0B48B7E0483}" type="pres">
      <dgm:prSet presAssocID="{F00D633B-9675-4913-A378-5867A65D9CB8}" presName="level1Shape" presStyleLbl="node0" presStyleIdx="0" presStyleCnt="1" custLinFactNeighborX="1139" custLinFactNeighborY="3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E12838-F9C5-420C-B309-25A68B6A7DDF}" type="pres">
      <dgm:prSet presAssocID="{F00D633B-9675-4913-A378-5867A65D9CB8}" presName="hierChild2" presStyleCnt="0"/>
      <dgm:spPr/>
    </dgm:pt>
    <dgm:pt modelId="{7FDB30A1-274A-4174-A6D5-7C49B1A3313E}" type="pres">
      <dgm:prSet presAssocID="{885BE0FE-C4CD-4C50-9077-39C17C23DF68}" presName="Name19" presStyleLbl="parChTrans1D2" presStyleIdx="0" presStyleCnt="3"/>
      <dgm:spPr/>
      <dgm:t>
        <a:bodyPr/>
        <a:lstStyle/>
        <a:p>
          <a:endParaRPr lang="ru-RU"/>
        </a:p>
      </dgm:t>
    </dgm:pt>
    <dgm:pt modelId="{359DDBC1-A52A-423D-9D51-8A3EE289EA8A}" type="pres">
      <dgm:prSet presAssocID="{1AAC0C80-4AEF-4BB3-BC20-FBE976A86161}" presName="Name21" presStyleCnt="0"/>
      <dgm:spPr/>
    </dgm:pt>
    <dgm:pt modelId="{90F13B84-930D-4B0D-95F1-82E553319472}" type="pres">
      <dgm:prSet presAssocID="{1AAC0C80-4AEF-4BB3-BC20-FBE976A86161}" presName="level2Shape" presStyleLbl="node2" presStyleIdx="0" presStyleCnt="3"/>
      <dgm:spPr/>
      <dgm:t>
        <a:bodyPr/>
        <a:lstStyle/>
        <a:p>
          <a:endParaRPr lang="ru-RU"/>
        </a:p>
      </dgm:t>
    </dgm:pt>
    <dgm:pt modelId="{1C9A3D94-F8F5-4FBD-B9C5-5FC88897DC6C}" type="pres">
      <dgm:prSet presAssocID="{1AAC0C80-4AEF-4BB3-BC20-FBE976A86161}" presName="hierChild3" presStyleCnt="0"/>
      <dgm:spPr/>
    </dgm:pt>
    <dgm:pt modelId="{A655FC56-6B02-451C-B2A5-B6571A99C970}" type="pres">
      <dgm:prSet presAssocID="{022857C1-37B7-4C9F-BCF8-73B3D0332938}" presName="Name19" presStyleLbl="parChTrans1D2" presStyleIdx="1" presStyleCnt="3"/>
      <dgm:spPr/>
      <dgm:t>
        <a:bodyPr/>
        <a:lstStyle/>
        <a:p>
          <a:endParaRPr lang="ru-RU"/>
        </a:p>
      </dgm:t>
    </dgm:pt>
    <dgm:pt modelId="{8058EFC4-C76D-4CD0-A6CA-5B706CBA404A}" type="pres">
      <dgm:prSet presAssocID="{B85F66E6-E305-446F-BC74-5135EC751446}" presName="Name21" presStyleCnt="0"/>
      <dgm:spPr/>
    </dgm:pt>
    <dgm:pt modelId="{69433466-09BA-4E8B-9BF6-317A425327C9}" type="pres">
      <dgm:prSet presAssocID="{B85F66E6-E305-446F-BC74-5135EC751446}" presName="level2Shape" presStyleLbl="node2" presStyleIdx="1" presStyleCnt="3"/>
      <dgm:spPr/>
      <dgm:t>
        <a:bodyPr/>
        <a:lstStyle/>
        <a:p>
          <a:endParaRPr lang="ru-RU"/>
        </a:p>
      </dgm:t>
    </dgm:pt>
    <dgm:pt modelId="{5C49D61F-DD13-46B1-8754-E1C737101F0E}" type="pres">
      <dgm:prSet presAssocID="{B85F66E6-E305-446F-BC74-5135EC751446}" presName="hierChild3" presStyleCnt="0"/>
      <dgm:spPr/>
    </dgm:pt>
    <dgm:pt modelId="{C700565D-B141-4840-9CA0-A49642E00630}" type="pres">
      <dgm:prSet presAssocID="{F3AAF9B5-8419-451D-958C-7C92E8CCEE27}" presName="Name19" presStyleLbl="parChTrans1D2" presStyleIdx="2" presStyleCnt="3"/>
      <dgm:spPr/>
      <dgm:t>
        <a:bodyPr/>
        <a:lstStyle/>
        <a:p>
          <a:endParaRPr lang="ru-RU"/>
        </a:p>
      </dgm:t>
    </dgm:pt>
    <dgm:pt modelId="{7B20D981-3860-4669-8EBC-49E263AF00FD}" type="pres">
      <dgm:prSet presAssocID="{A51B1E4D-7786-4CB2-96AF-499B97004C3C}" presName="Name21" presStyleCnt="0"/>
      <dgm:spPr/>
    </dgm:pt>
    <dgm:pt modelId="{17A69C03-DAFC-4C77-8184-A373E3E156CC}" type="pres">
      <dgm:prSet presAssocID="{A51B1E4D-7786-4CB2-96AF-499B97004C3C}" presName="level2Shape" presStyleLbl="node2" presStyleIdx="2" presStyleCnt="3"/>
      <dgm:spPr/>
      <dgm:t>
        <a:bodyPr/>
        <a:lstStyle/>
        <a:p>
          <a:endParaRPr lang="ru-RU"/>
        </a:p>
      </dgm:t>
    </dgm:pt>
    <dgm:pt modelId="{A6CB09B6-9131-4D33-8D97-BB2C23418ECB}" type="pres">
      <dgm:prSet presAssocID="{A51B1E4D-7786-4CB2-96AF-499B97004C3C}" presName="hierChild3" presStyleCnt="0"/>
      <dgm:spPr/>
    </dgm:pt>
    <dgm:pt modelId="{7E530800-7001-4228-83DE-7A59C271B692}" type="pres">
      <dgm:prSet presAssocID="{7A2229CE-FDB6-49BC-AC49-0BFDE462682A}" presName="bgShapesFlow" presStyleCnt="0"/>
      <dgm:spPr/>
    </dgm:pt>
  </dgm:ptLst>
  <dgm:cxnLst>
    <dgm:cxn modelId="{3FACCA33-B07A-4BE0-853F-E402D019485B}" srcId="{7A2229CE-FDB6-49BC-AC49-0BFDE462682A}" destId="{F00D633B-9675-4913-A378-5867A65D9CB8}" srcOrd="0" destOrd="0" parTransId="{CD524D0C-BD34-48E2-BE75-4B602DA21A1F}" sibTransId="{CE3B883C-AD0C-4FF6-A3B5-7B587CADB438}"/>
    <dgm:cxn modelId="{87E0CF34-904E-4B23-A10F-F49504A09F91}" type="presOf" srcId="{1AAC0C80-4AEF-4BB3-BC20-FBE976A86161}" destId="{90F13B84-930D-4B0D-95F1-82E553319472}" srcOrd="0" destOrd="0" presId="urn:microsoft.com/office/officeart/2005/8/layout/hierarchy6"/>
    <dgm:cxn modelId="{10AFBFA7-1118-4EBC-B474-F671FB150CB8}" type="presOf" srcId="{F00D633B-9675-4913-A378-5867A65D9CB8}" destId="{89108862-1569-449F-8FB0-A0B48B7E0483}" srcOrd="0" destOrd="0" presId="urn:microsoft.com/office/officeart/2005/8/layout/hierarchy6"/>
    <dgm:cxn modelId="{1C7CBBCE-99E6-40F6-8CD9-9C017CDE0AEE}" srcId="{F00D633B-9675-4913-A378-5867A65D9CB8}" destId="{1AAC0C80-4AEF-4BB3-BC20-FBE976A86161}" srcOrd="0" destOrd="0" parTransId="{885BE0FE-C4CD-4C50-9077-39C17C23DF68}" sibTransId="{EB984FBD-7504-4D56-967C-B34C202C399F}"/>
    <dgm:cxn modelId="{6DA6BFDF-750C-41D5-9829-D2E55C91D9EB}" type="presOf" srcId="{7A2229CE-FDB6-49BC-AC49-0BFDE462682A}" destId="{7CEB60FE-F3A7-4167-B187-D9D2401F2406}" srcOrd="0" destOrd="0" presId="urn:microsoft.com/office/officeart/2005/8/layout/hierarchy6"/>
    <dgm:cxn modelId="{0707F23C-F1C4-4794-A25A-BC9BACA29D29}" type="presOf" srcId="{885BE0FE-C4CD-4C50-9077-39C17C23DF68}" destId="{7FDB30A1-274A-4174-A6D5-7C49B1A3313E}" srcOrd="0" destOrd="0" presId="urn:microsoft.com/office/officeart/2005/8/layout/hierarchy6"/>
    <dgm:cxn modelId="{DA433590-D1C7-457F-AB06-3B0F9B650D53}" type="presOf" srcId="{022857C1-37B7-4C9F-BCF8-73B3D0332938}" destId="{A655FC56-6B02-451C-B2A5-B6571A99C970}" srcOrd="0" destOrd="0" presId="urn:microsoft.com/office/officeart/2005/8/layout/hierarchy6"/>
    <dgm:cxn modelId="{131423D5-102C-4D78-BEF9-8595613EB598}" type="presOf" srcId="{A51B1E4D-7786-4CB2-96AF-499B97004C3C}" destId="{17A69C03-DAFC-4C77-8184-A373E3E156CC}" srcOrd="0" destOrd="0" presId="urn:microsoft.com/office/officeart/2005/8/layout/hierarchy6"/>
    <dgm:cxn modelId="{D5512D81-8454-4852-B733-EFB7510F0833}" srcId="{F00D633B-9675-4913-A378-5867A65D9CB8}" destId="{A51B1E4D-7786-4CB2-96AF-499B97004C3C}" srcOrd="2" destOrd="0" parTransId="{F3AAF9B5-8419-451D-958C-7C92E8CCEE27}" sibTransId="{04ADA2D4-6CDD-4FC9-97F9-538C0A3A257C}"/>
    <dgm:cxn modelId="{223B1675-F56D-4B39-AC5A-AF0E3BD2E027}" srcId="{F00D633B-9675-4913-A378-5867A65D9CB8}" destId="{B85F66E6-E305-446F-BC74-5135EC751446}" srcOrd="1" destOrd="0" parTransId="{022857C1-37B7-4C9F-BCF8-73B3D0332938}" sibTransId="{FBBFA018-B1EA-42B1-8EBC-CBFF956D30A2}"/>
    <dgm:cxn modelId="{C7568962-5EF1-488B-B0FD-43C3131474D4}" type="presOf" srcId="{B85F66E6-E305-446F-BC74-5135EC751446}" destId="{69433466-09BA-4E8B-9BF6-317A425327C9}" srcOrd="0" destOrd="0" presId="urn:microsoft.com/office/officeart/2005/8/layout/hierarchy6"/>
    <dgm:cxn modelId="{9E216021-5D2F-4617-BA68-521BBA78B9A6}" type="presOf" srcId="{F3AAF9B5-8419-451D-958C-7C92E8CCEE27}" destId="{C700565D-B141-4840-9CA0-A49642E00630}" srcOrd="0" destOrd="0" presId="urn:microsoft.com/office/officeart/2005/8/layout/hierarchy6"/>
    <dgm:cxn modelId="{7396647D-61D2-4990-9FCA-7C7EB423F85D}" type="presParOf" srcId="{7CEB60FE-F3A7-4167-B187-D9D2401F2406}" destId="{C129B495-7C89-4613-BEBA-DED153F97F43}" srcOrd="0" destOrd="0" presId="urn:microsoft.com/office/officeart/2005/8/layout/hierarchy6"/>
    <dgm:cxn modelId="{620861B1-4A1C-4FD2-A7DF-7CF9BE192637}" type="presParOf" srcId="{C129B495-7C89-4613-BEBA-DED153F97F43}" destId="{535A3140-F483-461B-A883-05C725BC2CD1}" srcOrd="0" destOrd="0" presId="urn:microsoft.com/office/officeart/2005/8/layout/hierarchy6"/>
    <dgm:cxn modelId="{93EC3BB3-F48B-4307-A039-136FA2A5FAE9}" type="presParOf" srcId="{535A3140-F483-461B-A883-05C725BC2CD1}" destId="{2386B725-2E76-40C8-9202-C980FDA600A5}" srcOrd="0" destOrd="0" presId="urn:microsoft.com/office/officeart/2005/8/layout/hierarchy6"/>
    <dgm:cxn modelId="{B9948A6C-FC70-4DC2-81F3-12808B2E4236}" type="presParOf" srcId="{2386B725-2E76-40C8-9202-C980FDA600A5}" destId="{89108862-1569-449F-8FB0-A0B48B7E0483}" srcOrd="0" destOrd="0" presId="urn:microsoft.com/office/officeart/2005/8/layout/hierarchy6"/>
    <dgm:cxn modelId="{D3F3777C-7DDC-41B1-A8DB-E203B880CEC4}" type="presParOf" srcId="{2386B725-2E76-40C8-9202-C980FDA600A5}" destId="{DCE12838-F9C5-420C-B309-25A68B6A7DDF}" srcOrd="1" destOrd="0" presId="urn:microsoft.com/office/officeart/2005/8/layout/hierarchy6"/>
    <dgm:cxn modelId="{49A2B9E7-AA06-4654-901A-0D8FD6AB0F59}" type="presParOf" srcId="{DCE12838-F9C5-420C-B309-25A68B6A7DDF}" destId="{7FDB30A1-274A-4174-A6D5-7C49B1A3313E}" srcOrd="0" destOrd="0" presId="urn:microsoft.com/office/officeart/2005/8/layout/hierarchy6"/>
    <dgm:cxn modelId="{CB474B0B-F539-4722-97FF-AC2AF5ED3BDE}" type="presParOf" srcId="{DCE12838-F9C5-420C-B309-25A68B6A7DDF}" destId="{359DDBC1-A52A-423D-9D51-8A3EE289EA8A}" srcOrd="1" destOrd="0" presId="urn:microsoft.com/office/officeart/2005/8/layout/hierarchy6"/>
    <dgm:cxn modelId="{AD724CD8-1F69-4406-A5AC-9FE28F3FF227}" type="presParOf" srcId="{359DDBC1-A52A-423D-9D51-8A3EE289EA8A}" destId="{90F13B84-930D-4B0D-95F1-82E553319472}" srcOrd="0" destOrd="0" presId="urn:microsoft.com/office/officeart/2005/8/layout/hierarchy6"/>
    <dgm:cxn modelId="{DC1FFE6D-32BD-4E8C-A75E-E6D5A7655F77}" type="presParOf" srcId="{359DDBC1-A52A-423D-9D51-8A3EE289EA8A}" destId="{1C9A3D94-F8F5-4FBD-B9C5-5FC88897DC6C}" srcOrd="1" destOrd="0" presId="urn:microsoft.com/office/officeart/2005/8/layout/hierarchy6"/>
    <dgm:cxn modelId="{F67DDEC7-824F-4FAD-8890-B11BE8F5C672}" type="presParOf" srcId="{DCE12838-F9C5-420C-B309-25A68B6A7DDF}" destId="{A655FC56-6B02-451C-B2A5-B6571A99C970}" srcOrd="2" destOrd="0" presId="urn:microsoft.com/office/officeart/2005/8/layout/hierarchy6"/>
    <dgm:cxn modelId="{AAE3209E-24AD-4676-84A6-FBA375C01507}" type="presParOf" srcId="{DCE12838-F9C5-420C-B309-25A68B6A7DDF}" destId="{8058EFC4-C76D-4CD0-A6CA-5B706CBA404A}" srcOrd="3" destOrd="0" presId="urn:microsoft.com/office/officeart/2005/8/layout/hierarchy6"/>
    <dgm:cxn modelId="{C29D0E0E-3547-478E-9E5E-6EEBA62A3ED1}" type="presParOf" srcId="{8058EFC4-C76D-4CD0-A6CA-5B706CBA404A}" destId="{69433466-09BA-4E8B-9BF6-317A425327C9}" srcOrd="0" destOrd="0" presId="urn:microsoft.com/office/officeart/2005/8/layout/hierarchy6"/>
    <dgm:cxn modelId="{4A305F73-5282-4B01-9EE0-CA2C06568AC4}" type="presParOf" srcId="{8058EFC4-C76D-4CD0-A6CA-5B706CBA404A}" destId="{5C49D61F-DD13-46B1-8754-E1C737101F0E}" srcOrd="1" destOrd="0" presId="urn:microsoft.com/office/officeart/2005/8/layout/hierarchy6"/>
    <dgm:cxn modelId="{B881BA3D-0404-4AC7-9988-14EAA6FD8E3F}" type="presParOf" srcId="{DCE12838-F9C5-420C-B309-25A68B6A7DDF}" destId="{C700565D-B141-4840-9CA0-A49642E00630}" srcOrd="4" destOrd="0" presId="urn:microsoft.com/office/officeart/2005/8/layout/hierarchy6"/>
    <dgm:cxn modelId="{42E6BC8D-290B-41CA-A266-2CF36F9FCEB8}" type="presParOf" srcId="{DCE12838-F9C5-420C-B309-25A68B6A7DDF}" destId="{7B20D981-3860-4669-8EBC-49E263AF00FD}" srcOrd="5" destOrd="0" presId="urn:microsoft.com/office/officeart/2005/8/layout/hierarchy6"/>
    <dgm:cxn modelId="{8C013746-75B9-43CA-A267-EACB5B847111}" type="presParOf" srcId="{7B20D981-3860-4669-8EBC-49E263AF00FD}" destId="{17A69C03-DAFC-4C77-8184-A373E3E156CC}" srcOrd="0" destOrd="0" presId="urn:microsoft.com/office/officeart/2005/8/layout/hierarchy6"/>
    <dgm:cxn modelId="{FBC29B9E-73FB-43A3-86C5-561020E34BCA}" type="presParOf" srcId="{7B20D981-3860-4669-8EBC-49E263AF00FD}" destId="{A6CB09B6-9131-4D33-8D97-BB2C23418ECB}" srcOrd="1" destOrd="0" presId="urn:microsoft.com/office/officeart/2005/8/layout/hierarchy6"/>
    <dgm:cxn modelId="{42ADAC89-406B-4E6D-BDDA-9D3479B20F33}" type="presParOf" srcId="{7CEB60FE-F3A7-4167-B187-D9D2401F2406}" destId="{7E530800-7001-4228-83DE-7A59C271B69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08862-1569-449F-8FB0-A0B48B7E0483}">
      <dsp:nvSpPr>
        <dsp:cNvPr id="0" name=""/>
        <dsp:cNvSpPr/>
      </dsp:nvSpPr>
      <dsp:spPr>
        <a:xfrm>
          <a:off x="2808320" y="72013"/>
          <a:ext cx="2136893" cy="1424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effectLst/>
              <a:latin typeface="Arial" charset="0"/>
            </a:rPr>
            <a:t>Виды рисования</a:t>
          </a:r>
        </a:p>
      </dsp:txBody>
      <dsp:txXfrm>
        <a:off x="2850045" y="113738"/>
        <a:ext cx="2053443" cy="1341145"/>
      </dsp:txXfrm>
    </dsp:sp>
    <dsp:sp modelId="{7FDB30A1-274A-4174-A6D5-7C49B1A3313E}">
      <dsp:nvSpPr>
        <dsp:cNvPr id="0" name=""/>
        <dsp:cNvSpPr/>
      </dsp:nvSpPr>
      <dsp:spPr>
        <a:xfrm>
          <a:off x="1074466" y="1496609"/>
          <a:ext cx="2802300" cy="516501"/>
        </a:xfrm>
        <a:custGeom>
          <a:avLst/>
          <a:gdLst/>
          <a:ahLst/>
          <a:cxnLst/>
          <a:rect l="0" t="0" r="0" b="0"/>
          <a:pathLst>
            <a:path>
              <a:moveTo>
                <a:pt x="2802300" y="0"/>
              </a:moveTo>
              <a:lnTo>
                <a:pt x="2802300" y="258250"/>
              </a:lnTo>
              <a:lnTo>
                <a:pt x="0" y="258250"/>
              </a:lnTo>
              <a:lnTo>
                <a:pt x="0" y="516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13B84-930D-4B0D-95F1-82E553319472}">
      <dsp:nvSpPr>
        <dsp:cNvPr id="0" name=""/>
        <dsp:cNvSpPr/>
      </dsp:nvSpPr>
      <dsp:spPr>
        <a:xfrm>
          <a:off x="6019" y="2013111"/>
          <a:ext cx="2136893" cy="1424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effectLst/>
              <a:latin typeface="Arial" charset="0"/>
            </a:rPr>
            <a:t>Предметное </a:t>
          </a:r>
        </a:p>
      </dsp:txBody>
      <dsp:txXfrm>
        <a:off x="47744" y="2054836"/>
        <a:ext cx="2053443" cy="1341145"/>
      </dsp:txXfrm>
    </dsp:sp>
    <dsp:sp modelId="{A655FC56-6B02-451C-B2A5-B6571A99C970}">
      <dsp:nvSpPr>
        <dsp:cNvPr id="0" name=""/>
        <dsp:cNvSpPr/>
      </dsp:nvSpPr>
      <dsp:spPr>
        <a:xfrm>
          <a:off x="3806708" y="1496609"/>
          <a:ext cx="91440" cy="516501"/>
        </a:xfrm>
        <a:custGeom>
          <a:avLst/>
          <a:gdLst/>
          <a:ahLst/>
          <a:cxnLst/>
          <a:rect l="0" t="0" r="0" b="0"/>
          <a:pathLst>
            <a:path>
              <a:moveTo>
                <a:pt x="70059" y="0"/>
              </a:moveTo>
              <a:lnTo>
                <a:pt x="70059" y="258250"/>
              </a:lnTo>
              <a:lnTo>
                <a:pt x="45720" y="258250"/>
              </a:lnTo>
              <a:lnTo>
                <a:pt x="45720" y="516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33466-09BA-4E8B-9BF6-317A425327C9}">
      <dsp:nvSpPr>
        <dsp:cNvPr id="0" name=""/>
        <dsp:cNvSpPr/>
      </dsp:nvSpPr>
      <dsp:spPr>
        <a:xfrm>
          <a:off x="2783981" y="2013111"/>
          <a:ext cx="2136893" cy="1424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effectLst/>
              <a:latin typeface="Arial" charset="0"/>
            </a:rPr>
            <a:t>Сюжетное</a:t>
          </a:r>
        </a:p>
      </dsp:txBody>
      <dsp:txXfrm>
        <a:off x="2825706" y="2054836"/>
        <a:ext cx="2053443" cy="1341145"/>
      </dsp:txXfrm>
    </dsp:sp>
    <dsp:sp modelId="{C700565D-B141-4840-9CA0-A49642E00630}">
      <dsp:nvSpPr>
        <dsp:cNvPr id="0" name=""/>
        <dsp:cNvSpPr/>
      </dsp:nvSpPr>
      <dsp:spPr>
        <a:xfrm>
          <a:off x="3876767" y="1496609"/>
          <a:ext cx="2753622" cy="516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50"/>
              </a:lnTo>
              <a:lnTo>
                <a:pt x="2753622" y="258250"/>
              </a:lnTo>
              <a:lnTo>
                <a:pt x="2753622" y="51650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A69C03-DAFC-4C77-8184-A373E3E156CC}">
      <dsp:nvSpPr>
        <dsp:cNvPr id="0" name=""/>
        <dsp:cNvSpPr/>
      </dsp:nvSpPr>
      <dsp:spPr>
        <a:xfrm>
          <a:off x="5561942" y="2013111"/>
          <a:ext cx="2136893" cy="14245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/>
              <a:effectLst/>
              <a:latin typeface="Arial" charset="0"/>
            </a:rPr>
            <a:t>Декоративное</a:t>
          </a:r>
        </a:p>
      </dsp:txBody>
      <dsp:txXfrm>
        <a:off x="5603667" y="2054836"/>
        <a:ext cx="2053443" cy="134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348880"/>
            <a:ext cx="3799075" cy="352839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Консультация</a:t>
            </a:r>
            <a:br>
              <a:rPr lang="ru-RU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«Методика проведения занятий по изобразительной деятельности в старшей группе»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4104456" cy="2904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Сюжетное рисование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651250" cy="273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3651250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6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Сюжетное рисование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6777317" cy="350897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Учить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 создавать сюжетные композиции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Развивать композиционные умения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/>
              </a:rPr>
              <a:t>Учить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обращать внимание на соотношение по величине разных предметов в сюжете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/>
              </a:rPr>
              <a:t>Учить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располагать предметы так, чтобы они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не загораживали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друг друга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13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4892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Декоративное рисование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9" b="7452"/>
          <a:stretch/>
        </p:blipFill>
        <p:spPr bwMode="auto">
          <a:xfrm>
            <a:off x="971600" y="2348880"/>
            <a:ext cx="2805349" cy="2350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3590"/>
            <a:ext cx="2805350" cy="211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69160"/>
            <a:ext cx="280535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8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Декоративное рисование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6777317" cy="3508977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/>
                <a:ea typeface="Calibri"/>
              </a:rPr>
              <a:t>Углублять 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знания о дымковских и </a:t>
            </a:r>
            <a:r>
              <a:rPr lang="ru-RU" sz="96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филимоновских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 игрушках и их росписи</a:t>
            </a:r>
          </a:p>
          <a:p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Предлагать создавать изображения по мотивам декоративной росписи</a:t>
            </a:r>
          </a:p>
          <a:p>
            <a:r>
              <a:rPr lang="ru-RU" sz="9600" dirty="0" smtClean="0">
                <a:solidFill>
                  <a:srgbClr val="FF0000"/>
                </a:solidFill>
                <a:latin typeface="Times New Roman"/>
                <a:ea typeface="Calibri"/>
              </a:rPr>
              <a:t>Познакомить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 с росписью </a:t>
            </a:r>
            <a:r>
              <a:rPr lang="ru-RU" sz="96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Полхов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 – Майдана</a:t>
            </a:r>
          </a:p>
          <a:p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Знакомить с региональными декоративным искусством</a:t>
            </a:r>
          </a:p>
          <a:p>
            <a:r>
              <a:rPr lang="ru-RU" sz="9600" dirty="0" smtClean="0">
                <a:solidFill>
                  <a:srgbClr val="FF0000"/>
                </a:solidFill>
                <a:latin typeface="Times New Roman"/>
                <a:ea typeface="Calibri"/>
              </a:rPr>
              <a:t>Учить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 составлять узоры по мотивам городецкой, </a:t>
            </a:r>
            <a:r>
              <a:rPr lang="ru-RU" sz="96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Полхов-Майданской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, гжельской росписи</a:t>
            </a:r>
          </a:p>
          <a:p>
            <a:r>
              <a:rPr lang="ru-RU" sz="9600" dirty="0" smtClean="0">
                <a:solidFill>
                  <a:srgbClr val="FF0000"/>
                </a:solidFill>
                <a:latin typeface="Times New Roman"/>
                <a:ea typeface="Calibri"/>
              </a:rPr>
              <a:t>Учить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 создавать узоры на листах в форме народного изделия</a:t>
            </a:r>
          </a:p>
          <a:p>
            <a:r>
              <a:rPr lang="ru-RU" sz="9600" dirty="0" smtClean="0">
                <a:solidFill>
                  <a:srgbClr val="FF0000"/>
                </a:solidFill>
                <a:latin typeface="Times New Roman"/>
                <a:ea typeface="Calibri"/>
              </a:rPr>
              <a:t>Использовать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 декоративные ткани</a:t>
            </a:r>
          </a:p>
          <a:p>
            <a:r>
              <a:rPr lang="ru-RU" sz="9600" dirty="0" smtClean="0">
                <a:solidFill>
                  <a:srgbClr val="FF0000"/>
                </a:solidFill>
                <a:latin typeface="Times New Roman"/>
                <a:ea typeface="Calibri"/>
              </a:rPr>
              <a:t>Использовать</a:t>
            </a:r>
            <a:r>
              <a:rPr lang="ru-RU" sz="9600" dirty="0" smtClean="0">
                <a:solidFill>
                  <a:srgbClr val="000000"/>
                </a:solidFill>
                <a:latin typeface="Times New Roman"/>
                <a:ea typeface="Calibri"/>
              </a:rPr>
              <a:t> бумагу в форме одежды и головных уборов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9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4"/>
            <a:ext cx="8064896" cy="46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7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"/>
          <a:stretch/>
        </p:blipFill>
        <p:spPr bwMode="auto">
          <a:xfrm>
            <a:off x="755576" y="908720"/>
            <a:ext cx="7494474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6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716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</a:rPr>
              <a:t>Наглядные</a:t>
            </a:r>
            <a:r>
              <a:rPr lang="ru-RU" b="1" dirty="0" smtClean="0">
                <a:latin typeface="+mn-lt"/>
              </a:rPr>
              <a:t>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методы и приемы обучения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4119562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натуры, репродукции картин, образца и других наглядных пособий 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отдельных предметов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 воспитателем приемов изображения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 детских работ в конце занятия, при их оценке</a:t>
            </a:r>
          </a:p>
        </p:txBody>
      </p:sp>
    </p:spTree>
    <p:extLst>
      <p:ext uri="{BB962C8B-B14F-4D97-AF65-F5344CB8AC3E}">
        <p14:creationId xmlns:p14="http://schemas.microsoft.com/office/powerpoint/2010/main" val="29132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936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>
                <a:latin typeface="+mn-lt"/>
              </a:rPr>
              <a:t/>
            </a:r>
            <a:br>
              <a:rPr lang="ru-RU" sz="4400" b="1" dirty="0">
                <a:latin typeface="+mn-lt"/>
              </a:rPr>
            </a:b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sz="4400" b="1" dirty="0">
                <a:latin typeface="+mn-lt"/>
              </a:rPr>
              <a:t/>
            </a:r>
            <a:br>
              <a:rPr lang="ru-RU" sz="4400" b="1" dirty="0">
                <a:latin typeface="+mn-lt"/>
              </a:rPr>
            </a:br>
            <a:r>
              <a:rPr lang="ru-RU" sz="4400" b="1" dirty="0" smtClean="0">
                <a:latin typeface="+mn-lt"/>
              </a:rPr>
              <a:t/>
            </a:r>
            <a:br>
              <a:rPr lang="ru-RU" sz="4400" b="1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b="1" dirty="0">
                <a:solidFill>
                  <a:srgbClr val="FF0000"/>
                </a:solidFill>
                <a:latin typeface="+mn-lt"/>
              </a:rPr>
              <a:t>Словесные</a:t>
            </a:r>
            <a:r>
              <a:rPr lang="ru-RU" b="1" dirty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методы </a:t>
            </a:r>
            <a:r>
              <a:rPr lang="ru-RU" b="1" dirty="0">
                <a:latin typeface="+mn-lt"/>
              </a:rPr>
              <a:t>и приемы обучения</a:t>
            </a:r>
            <a:endParaRPr lang="ru-RU" dirty="0">
              <a:latin typeface="+mn-lt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83568" y="1844824"/>
            <a:ext cx="7443936" cy="3889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начало занятия, цель - вызвать в памяти ранее воспринятые образы и возбудить интерес к занятию. </a:t>
            </a:r>
          </a:p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воспитателя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и в процессе занятия - цель  - объяснить тему работы и приемы ее выполнения,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может спросить кого-нибудь из детей о последовательности и приемах выполнения работы.</a:t>
            </a:r>
          </a:p>
          <a:p>
            <a:pPr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словесного художественного образа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созданию творческого настроения, активной работе мысли, воображения. </a:t>
            </a:r>
          </a:p>
          <a:p>
            <a:pPr eaLnBrk="1" hangingPunct="1"/>
            <a:endParaRPr lang="ru-RU" altLang="ru-RU" sz="1800" dirty="0" smtClean="0"/>
          </a:p>
          <a:p>
            <a:pPr eaLnBrk="1" hangingPunct="1"/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1867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26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Игровые 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приемы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312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прогулке дети могут рассматривать пейзаж,  через  самодельные фотоаппараты, «делать снимки», затем в группе «проявляют и печатают их», изображая воспринятое на рисунке.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ыбор методов и приемов зависит: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содержания и задач, стоящих перед данным занятием, и от задач изобразительной деятельности;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возраста детей и их развития;</a:t>
            </a:r>
          </a:p>
          <a:p>
            <a:pPr eaLnBrk="1" hangingPunct="1"/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вида изобразительных материалов, с которыми действуют дети.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1800" dirty="0" smtClean="0"/>
          </a:p>
          <a:p>
            <a:pPr eaLnBrk="1" hangingPunct="1"/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6050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2121" y="5158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Старшая группа</a:t>
            </a:r>
            <a:endParaRPr lang="ru-RU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00430" y="2786058"/>
            <a:ext cx="2143140" cy="1143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Методы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приемы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285860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игра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928934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объяснение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14818"/>
            <a:ext cx="1988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использование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картин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357826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образец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143380"/>
            <a:ext cx="2611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полный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показ всего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рисунка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928934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частичный показ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5286388"/>
            <a:ext cx="2199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о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брисовывающий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жест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571612"/>
            <a:ext cx="3575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использование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литературных произведений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1571612"/>
            <a:ext cx="2882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словесный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художественный </a:t>
            </a:r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образ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3428992" y="4500570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714612" y="3714752"/>
            <a:ext cx="85725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2214546" y="3143248"/>
            <a:ext cx="121444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V="1">
            <a:off x="2928926" y="2214554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286248" y="2071678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429256" y="2214554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1"/>
          </p:cNvCxnSpPr>
          <p:nvPr/>
        </p:nvCxnSpPr>
        <p:spPr>
          <a:xfrm flipV="1">
            <a:off x="5786446" y="3113600"/>
            <a:ext cx="857256" cy="172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15008" y="3857628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4679157" y="4536289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http://img1.liveinternet.ru/images/attach/c/8/102/777/102777549_large_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143512"/>
            <a:ext cx="1571604" cy="1596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35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205024"/>
              </p:ext>
            </p:extLst>
          </p:nvPr>
        </p:nvGraphicFramePr>
        <p:xfrm>
          <a:off x="647341" y="908720"/>
          <a:ext cx="770485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2" descr="http://player.myshared.ru/17/1145133/slides/slide_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t="13924" r="29126" b="30380"/>
          <a:stretch>
            <a:fillRect/>
          </a:stretch>
        </p:blipFill>
        <p:spPr bwMode="auto">
          <a:xfrm>
            <a:off x="539552" y="4653136"/>
            <a:ext cx="22590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Картинки по запросу сюжетное рисование картин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632701"/>
            <a:ext cx="21605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Картинки по запросу декоративное рисование на квадрате подготовительная группа картинк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6"/>
            <a:ext cx="229076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Методика предметного рисования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9" y="188640"/>
            <a:ext cx="38947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5" y="3284984"/>
            <a:ext cx="3886498" cy="25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9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9178"/>
            <a:ext cx="7024744" cy="10801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Предметное рисование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6777317" cy="44644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положение предметов в пространстве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овладению композиционными умениями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способы и приёмы рисования различными изобразительными материалами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 рисования контура предмета простым карандашом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рисовать акварелью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рисовать кистью разными способами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новыми цветами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смешивать краски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7344816" cy="55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732</TotalTime>
  <Words>340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Консультация «Методика проведения занятий по изобразительной деятельности в старшей группе»</vt:lpstr>
      <vt:lpstr>Наглядные  методы и приемы обучения  </vt:lpstr>
      <vt:lpstr>       Словесные  методы и приемы обучения</vt:lpstr>
      <vt:lpstr>         Игровые  приемы обучения </vt:lpstr>
      <vt:lpstr>Презентация PowerPoint</vt:lpstr>
      <vt:lpstr>Презентация PowerPoint</vt:lpstr>
      <vt:lpstr>Методика предметного рисования</vt:lpstr>
      <vt:lpstr>Предметное рисование</vt:lpstr>
      <vt:lpstr>Презентация PowerPoint</vt:lpstr>
      <vt:lpstr>Сюжетное рисование</vt:lpstr>
      <vt:lpstr>Сюжетное рисование </vt:lpstr>
      <vt:lpstr>Презентация PowerPoint</vt:lpstr>
      <vt:lpstr>Декоративное рисование</vt:lpstr>
      <vt:lpstr>Декоративное рисование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предметного рисования</dc:title>
  <dc:creator>МирCD</dc:creator>
  <cp:lastModifiedBy>Юдина Татьяна</cp:lastModifiedBy>
  <cp:revision>51</cp:revision>
  <dcterms:created xsi:type="dcterms:W3CDTF">2018-11-09T16:37:02Z</dcterms:created>
  <dcterms:modified xsi:type="dcterms:W3CDTF">2021-02-09T11:42:36Z</dcterms:modified>
</cp:coreProperties>
</file>