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541B7-9590-4A0D-91E5-13DC159DF3D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D4AD-F2D8-41A6-AEA1-C51FF3B3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4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B656D3-6740-40FD-B8A2-FB757D7AAE4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4B7701-C441-42E6-A7E6-E789403F7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903" y="22871160"/>
            <a:ext cx="9273284" cy="1269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5184576" cy="647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509120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№6 «Родничок»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Гонт Светлана Васильевна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478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7821488" cy="1617360"/>
          </a:xfrm>
        </p:spPr>
        <p:txBody>
          <a:bodyPr>
            <a:prstTxWarp prst="textWave2">
              <a:avLst/>
            </a:prstTxWarp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42895"/>
            <a:ext cx="42484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саамами, с их бытом и традициями. Воспитывать уважение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любовь к родной земле.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и уточнить знания детей о нашем крае, коренных жителях севера саамах.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с особенностями культуры и быта саамов.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родной земле; уважение к людям разных национальностей.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Света\Desktop\20180327_233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6603"/>
            <a:ext cx="4261325" cy="58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4624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136164" cy="5994402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4320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Флаг состоит из вертикальных линий разной ширины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синего, жёлтого, зелёного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красного цвета и объединяющего их красно-синего круга. Четыре цвета флага — цвета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традиционного саамского костюма. Круг отражает форму саамского бубна и символизирует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солнце и луну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первопредков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саамов согласно поэме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южносаамского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поэта и священника Андерса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Фьелльнера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(1795—1876)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Paiven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parneh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(«Дети солнца», в другом переводе — «Сыновья солнца»): синяя часть круга — луна, красная — солнце.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Четыре цвета флага, равно как и объединяющий их круг, символизируют также общность саамов Норвегии, Финляндии, Швеции и России.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7154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2808312" cy="385629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499841" cy="5184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005064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нелёгкого труда пастуха – оленевода нужна тёплая и удобная одежда. Из оленьего меха женщины изготавливали одежду и обувь.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древнего саама состоял из Верхней одежды глухого покроя, длиной ниже колен, сшитой мехом наружу, со стоячим воротником и прорезью для головы и рук. Называлась эта одежда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Летняя одежда называлась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юпа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32656"/>
            <a:ext cx="406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Национальная одежда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5043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333191" cy="46800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3906433" cy="5310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11663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Жилище саамов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тёплое время года, в период кочевья, жилищем служил разборный чум —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кувакса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представлял собой несколько шестов, крытых оленьими шкурами зимой и берестой летом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6237312"/>
            <a:ext cx="3557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 чума разжигали костер.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611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42" y="332656"/>
            <a:ext cx="4497730" cy="6048671"/>
          </a:xfrm>
        </p:spPr>
      </p:pic>
      <p:sp>
        <p:nvSpPr>
          <p:cNvPr id="2" name="Прямоугольник 1"/>
          <p:cNvSpPr/>
          <p:nvPr/>
        </p:nvSpPr>
        <p:spPr>
          <a:xfrm>
            <a:off x="395536" y="1052736"/>
            <a:ext cx="3779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занятие саамов –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оленеводство.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 саамов во многом связан с оленеводством. Всю жизнь кочевал пастух – оленевод за своим стадом: куда олени, туда и он со всей семьёй. «Олень возит, олень кормит, олень одевает», - говорили саамы.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676780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0" y="404664"/>
            <a:ext cx="4680520" cy="6192688"/>
          </a:xfrm>
        </p:spPr>
      </p:pic>
      <p:sp>
        <p:nvSpPr>
          <p:cNvPr id="2" name="Прямоугольник 1"/>
          <p:cNvSpPr/>
          <p:nvPr/>
        </p:nvSpPr>
        <p:spPr>
          <a:xfrm>
            <a:off x="5076056" y="1772816"/>
            <a:ext cx="3799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продуктом питания для саамов служила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оленина, рыба, грибы, ягоды. </a:t>
            </a:r>
          </a:p>
        </p:txBody>
      </p:sp>
    </p:spTree>
    <p:extLst>
      <p:ext uri="{BB962C8B-B14F-4D97-AF65-F5344CB8AC3E}">
        <p14:creationId xmlns:p14="http://schemas.microsoft.com/office/powerpoint/2010/main" val="286492558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188142" cy="6017739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3562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Саамы старались сделать окружающие предметы не только удобными, но и красивыми. </a:t>
            </a:r>
          </a:p>
        </p:txBody>
      </p:sp>
    </p:spTree>
    <p:extLst>
      <p:ext uri="{BB962C8B-B14F-4D97-AF65-F5344CB8AC3E}">
        <p14:creationId xmlns:p14="http://schemas.microsoft.com/office/powerpoint/2010/main" val="25709182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248472" cy="5616624"/>
          </a:xfrm>
        </p:spPr>
      </p:pic>
      <p:sp>
        <p:nvSpPr>
          <p:cNvPr id="2" name="Прямоугольник 1"/>
          <p:cNvSpPr/>
          <p:nvPr/>
        </p:nvSpPr>
        <p:spPr>
          <a:xfrm>
            <a:off x="4566529" y="24928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Вышивка бисером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ромбов, треугольников, квадратов, многоугольников или овалов. Бисер трёх основных цветов: белого, голубого, жёлтого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284500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342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саамов</dc:title>
  <dc:creator>Света</dc:creator>
  <cp:lastModifiedBy>Света</cp:lastModifiedBy>
  <cp:revision>15</cp:revision>
  <dcterms:created xsi:type="dcterms:W3CDTF">2018-04-29T18:02:26Z</dcterms:created>
  <dcterms:modified xsi:type="dcterms:W3CDTF">2020-05-03T14:07:35Z</dcterms:modified>
</cp:coreProperties>
</file>